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2"/>
  </p:handoutMasterIdLst>
  <p:sldIdLst>
    <p:sldId id="257" r:id="rId5"/>
    <p:sldId id="256" r:id="rId6"/>
    <p:sldId id="258" r:id="rId7"/>
    <p:sldId id="262" r:id="rId8"/>
    <p:sldId id="259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212852-EC5D-4664-80B8-1379C1841020}">
          <p14:sldIdLst>
            <p14:sldId id="257"/>
            <p14:sldId id="256"/>
            <p14:sldId id="258"/>
            <p14:sldId id="262"/>
            <p14:sldId id="259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73FA12-F35B-4A31-BC6C-B7E79FB7E308}" v="63" dt="2025-10-30T13:13:27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45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1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dhi Soni" userId="f8fb43bb-af95-400b-a4a7-c8a8e375dd6f" providerId="ADAL" clId="{5BA4EC1F-9BEF-456F-B6AA-A738FFF65965}"/>
    <pc:docChg chg="custSel addSld delSld modSld sldOrd modMainMaster modSection">
      <pc:chgData name="Ridhi Soni" userId="f8fb43bb-af95-400b-a4a7-c8a8e375dd6f" providerId="ADAL" clId="{5BA4EC1F-9BEF-456F-B6AA-A738FFF65965}" dt="2025-10-30T13:14:06.918" v="218" actId="700"/>
      <pc:docMkLst>
        <pc:docMk/>
      </pc:docMkLst>
      <pc:sldChg chg="addSp modSp mod">
        <pc:chgData name="Ridhi Soni" userId="f8fb43bb-af95-400b-a4a7-c8a8e375dd6f" providerId="ADAL" clId="{5BA4EC1F-9BEF-456F-B6AA-A738FFF65965}" dt="2025-10-30T13:08:36.652" v="161" actId="20577"/>
        <pc:sldMkLst>
          <pc:docMk/>
          <pc:sldMk cId="3464379078" sldId="257"/>
        </pc:sldMkLst>
        <pc:spChg chg="add mod">
          <ac:chgData name="Ridhi Soni" userId="f8fb43bb-af95-400b-a4a7-c8a8e375dd6f" providerId="ADAL" clId="{5BA4EC1F-9BEF-456F-B6AA-A738FFF65965}" dt="2025-10-30T13:08:36.652" v="161" actId="20577"/>
          <ac:spMkLst>
            <pc:docMk/>
            <pc:sldMk cId="3464379078" sldId="257"/>
            <ac:spMk id="2" creationId="{A245FF86-68CD-AB0D-6986-DC89D8FA0F5F}"/>
          </ac:spMkLst>
        </pc:spChg>
        <pc:spChg chg="mod">
          <ac:chgData name="Ridhi Soni" userId="f8fb43bb-af95-400b-a4a7-c8a8e375dd6f" providerId="ADAL" clId="{5BA4EC1F-9BEF-456F-B6AA-A738FFF65965}" dt="2025-10-30T13:07:58.405" v="152" actId="14100"/>
          <ac:spMkLst>
            <pc:docMk/>
            <pc:sldMk cId="3464379078" sldId="257"/>
            <ac:spMk id="5" creationId="{80F3391A-D1E4-146F-5ACE-94FAE5CE3762}"/>
          </ac:spMkLst>
        </pc:spChg>
      </pc:sldChg>
      <pc:sldChg chg="addSp delSp modSp mod chgLayout">
        <pc:chgData name="Ridhi Soni" userId="f8fb43bb-af95-400b-a4a7-c8a8e375dd6f" providerId="ADAL" clId="{5BA4EC1F-9BEF-456F-B6AA-A738FFF65965}" dt="2025-10-30T13:09:55.824" v="172" actId="700"/>
        <pc:sldMkLst>
          <pc:docMk/>
          <pc:sldMk cId="1953122859" sldId="258"/>
        </pc:sldMkLst>
        <pc:spChg chg="add mod ord">
          <ac:chgData name="Ridhi Soni" userId="f8fb43bb-af95-400b-a4a7-c8a8e375dd6f" providerId="ADAL" clId="{5BA4EC1F-9BEF-456F-B6AA-A738FFF65965}" dt="2025-10-30T13:09:55.824" v="172" actId="700"/>
          <ac:spMkLst>
            <pc:docMk/>
            <pc:sldMk cId="1953122859" sldId="258"/>
            <ac:spMk id="2" creationId="{076CD858-51EB-79C5-9BAA-FB51FDDD8F56}"/>
          </ac:spMkLst>
        </pc:spChg>
        <pc:spChg chg="add mod ord">
          <ac:chgData name="Ridhi Soni" userId="f8fb43bb-af95-400b-a4a7-c8a8e375dd6f" providerId="ADAL" clId="{5BA4EC1F-9BEF-456F-B6AA-A738FFF65965}" dt="2025-10-30T13:09:55.824" v="172" actId="700"/>
          <ac:spMkLst>
            <pc:docMk/>
            <pc:sldMk cId="1953122859" sldId="258"/>
            <ac:spMk id="3" creationId="{951416F9-5FC4-3DDD-E572-4D26702FCF17}"/>
          </ac:spMkLst>
        </pc:spChg>
        <pc:spChg chg="del">
          <ac:chgData name="Ridhi Soni" userId="f8fb43bb-af95-400b-a4a7-c8a8e375dd6f" providerId="ADAL" clId="{5BA4EC1F-9BEF-456F-B6AA-A738FFF65965}" dt="2025-10-30T13:09:55.824" v="172" actId="700"/>
          <ac:spMkLst>
            <pc:docMk/>
            <pc:sldMk cId="1953122859" sldId="258"/>
            <ac:spMk id="4" creationId="{3FCDC05E-BEC3-F504-895D-5236A6F2EA9B}"/>
          </ac:spMkLst>
        </pc:spChg>
      </pc:sldChg>
      <pc:sldChg chg="del">
        <pc:chgData name="Ridhi Soni" userId="f8fb43bb-af95-400b-a4a7-c8a8e375dd6f" providerId="ADAL" clId="{5BA4EC1F-9BEF-456F-B6AA-A738FFF65965}" dt="2025-10-30T13:09:31.934" v="171" actId="47"/>
        <pc:sldMkLst>
          <pc:docMk/>
          <pc:sldMk cId="2500440546" sldId="260"/>
        </pc:sldMkLst>
      </pc:sldChg>
      <pc:sldChg chg="new del">
        <pc:chgData name="Ridhi Soni" userId="f8fb43bb-af95-400b-a4a7-c8a8e375dd6f" providerId="ADAL" clId="{5BA4EC1F-9BEF-456F-B6AA-A738FFF65965}" dt="2025-10-30T13:09:06.100" v="165" actId="47"/>
        <pc:sldMkLst>
          <pc:docMk/>
          <pc:sldMk cId="1800607575" sldId="261"/>
        </pc:sldMkLst>
      </pc:sldChg>
      <pc:sldChg chg="addSp delSp modSp new mod ord modClrScheme chgLayout">
        <pc:chgData name="Ridhi Soni" userId="f8fb43bb-af95-400b-a4a7-c8a8e375dd6f" providerId="ADAL" clId="{5BA4EC1F-9BEF-456F-B6AA-A738FFF65965}" dt="2025-10-30T13:09:24.997" v="170"/>
        <pc:sldMkLst>
          <pc:docMk/>
          <pc:sldMk cId="1399663228" sldId="262"/>
        </pc:sldMkLst>
        <pc:spChg chg="del mod ord">
          <ac:chgData name="Ridhi Soni" userId="f8fb43bb-af95-400b-a4a7-c8a8e375dd6f" providerId="ADAL" clId="{5BA4EC1F-9BEF-456F-B6AA-A738FFF65965}" dt="2025-10-30T13:09:20.769" v="168" actId="700"/>
          <ac:spMkLst>
            <pc:docMk/>
            <pc:sldMk cId="1399663228" sldId="262"/>
            <ac:spMk id="2" creationId="{6FF65D6A-3553-D5BB-8AC0-63AEE56C0EA2}"/>
          </ac:spMkLst>
        </pc:spChg>
        <pc:spChg chg="del mod ord">
          <ac:chgData name="Ridhi Soni" userId="f8fb43bb-af95-400b-a4a7-c8a8e375dd6f" providerId="ADAL" clId="{5BA4EC1F-9BEF-456F-B6AA-A738FFF65965}" dt="2025-10-30T13:09:20.769" v="168" actId="700"/>
          <ac:spMkLst>
            <pc:docMk/>
            <pc:sldMk cId="1399663228" sldId="262"/>
            <ac:spMk id="3" creationId="{DCD161D4-3CF3-B6B2-7BD8-D9B940E346A2}"/>
          </ac:spMkLst>
        </pc:spChg>
        <pc:spChg chg="add mod ord">
          <ac:chgData name="Ridhi Soni" userId="f8fb43bb-af95-400b-a4a7-c8a8e375dd6f" providerId="ADAL" clId="{5BA4EC1F-9BEF-456F-B6AA-A738FFF65965}" dt="2025-10-30T13:09:20.769" v="168" actId="700"/>
          <ac:spMkLst>
            <pc:docMk/>
            <pc:sldMk cId="1399663228" sldId="262"/>
            <ac:spMk id="4" creationId="{2A2A3E03-E225-B9F0-5407-D10BA6A9095B}"/>
          </ac:spMkLst>
        </pc:spChg>
        <pc:spChg chg="add mod ord">
          <ac:chgData name="Ridhi Soni" userId="f8fb43bb-af95-400b-a4a7-c8a8e375dd6f" providerId="ADAL" clId="{5BA4EC1F-9BEF-456F-B6AA-A738FFF65965}" dt="2025-10-30T13:09:20.769" v="168" actId="700"/>
          <ac:spMkLst>
            <pc:docMk/>
            <pc:sldMk cId="1399663228" sldId="262"/>
            <ac:spMk id="5" creationId="{7B818648-496C-1B8C-4C0F-C24FA8741ED8}"/>
          </ac:spMkLst>
        </pc:spChg>
      </pc:sldChg>
      <pc:sldChg chg="new del">
        <pc:chgData name="Ridhi Soni" userId="f8fb43bb-af95-400b-a4a7-c8a8e375dd6f" providerId="ADAL" clId="{5BA4EC1F-9BEF-456F-B6AA-A738FFF65965}" dt="2025-10-30T13:09:12.712" v="167" actId="47"/>
        <pc:sldMkLst>
          <pc:docMk/>
          <pc:sldMk cId="252252375" sldId="263"/>
        </pc:sldMkLst>
      </pc:sldChg>
      <pc:sldChg chg="new del">
        <pc:chgData name="Ridhi Soni" userId="f8fb43bb-af95-400b-a4a7-c8a8e375dd6f" providerId="ADAL" clId="{5BA4EC1F-9BEF-456F-B6AA-A738FFF65965}" dt="2025-10-30T13:13:43.533" v="216" actId="47"/>
        <pc:sldMkLst>
          <pc:docMk/>
          <pc:sldMk cId="519804524" sldId="263"/>
        </pc:sldMkLst>
      </pc:sldChg>
      <pc:sldChg chg="new">
        <pc:chgData name="Ridhi Soni" userId="f8fb43bb-af95-400b-a4a7-c8a8e375dd6f" providerId="ADAL" clId="{5BA4EC1F-9BEF-456F-B6AA-A738FFF65965}" dt="2025-10-30T13:13:41.710" v="215" actId="680"/>
        <pc:sldMkLst>
          <pc:docMk/>
          <pc:sldMk cId="126010470" sldId="264"/>
        </pc:sldMkLst>
      </pc:sldChg>
      <pc:sldChg chg="addSp delSp modSp new mod modClrScheme chgLayout">
        <pc:chgData name="Ridhi Soni" userId="f8fb43bb-af95-400b-a4a7-c8a8e375dd6f" providerId="ADAL" clId="{5BA4EC1F-9BEF-456F-B6AA-A738FFF65965}" dt="2025-10-30T13:14:06.918" v="218" actId="700"/>
        <pc:sldMkLst>
          <pc:docMk/>
          <pc:sldMk cId="3082946586" sldId="265"/>
        </pc:sldMkLst>
        <pc:spChg chg="del mod ord">
          <ac:chgData name="Ridhi Soni" userId="f8fb43bb-af95-400b-a4a7-c8a8e375dd6f" providerId="ADAL" clId="{5BA4EC1F-9BEF-456F-B6AA-A738FFF65965}" dt="2025-10-30T13:14:06.918" v="218" actId="700"/>
          <ac:spMkLst>
            <pc:docMk/>
            <pc:sldMk cId="3082946586" sldId="265"/>
            <ac:spMk id="2" creationId="{FEF3897D-7511-6F7A-989D-A1BEFABBB16A}"/>
          </ac:spMkLst>
        </pc:spChg>
        <pc:spChg chg="del mod ord">
          <ac:chgData name="Ridhi Soni" userId="f8fb43bb-af95-400b-a4a7-c8a8e375dd6f" providerId="ADAL" clId="{5BA4EC1F-9BEF-456F-B6AA-A738FFF65965}" dt="2025-10-30T13:14:06.918" v="218" actId="700"/>
          <ac:spMkLst>
            <pc:docMk/>
            <pc:sldMk cId="3082946586" sldId="265"/>
            <ac:spMk id="3" creationId="{31D001B4-0690-7296-CA17-0722FEC10831}"/>
          </ac:spMkLst>
        </pc:spChg>
        <pc:spChg chg="add mod ord">
          <ac:chgData name="Ridhi Soni" userId="f8fb43bb-af95-400b-a4a7-c8a8e375dd6f" providerId="ADAL" clId="{5BA4EC1F-9BEF-456F-B6AA-A738FFF65965}" dt="2025-10-30T13:14:06.918" v="218" actId="700"/>
          <ac:spMkLst>
            <pc:docMk/>
            <pc:sldMk cId="3082946586" sldId="265"/>
            <ac:spMk id="4" creationId="{9635D097-3A9E-5DB4-70C2-F2D49FEDABEA}"/>
          </ac:spMkLst>
        </pc:spChg>
        <pc:spChg chg="add mod ord">
          <ac:chgData name="Ridhi Soni" userId="f8fb43bb-af95-400b-a4a7-c8a8e375dd6f" providerId="ADAL" clId="{5BA4EC1F-9BEF-456F-B6AA-A738FFF65965}" dt="2025-10-30T13:14:06.918" v="218" actId="700"/>
          <ac:spMkLst>
            <pc:docMk/>
            <pc:sldMk cId="3082946586" sldId="265"/>
            <ac:spMk id="5" creationId="{989CD8B8-47DB-4C21-4135-00439BB5C8E3}"/>
          </ac:spMkLst>
        </pc:spChg>
      </pc:sldChg>
      <pc:sldMasterChg chg="delSp mod setBg addSldLayout modSldLayout sldLayoutOrd">
        <pc:chgData name="Ridhi Soni" userId="f8fb43bb-af95-400b-a4a7-c8a8e375dd6f" providerId="ADAL" clId="{5BA4EC1F-9BEF-456F-B6AA-A738FFF65965}" dt="2025-10-30T13:13:27.230" v="213"/>
        <pc:sldMasterMkLst>
          <pc:docMk/>
          <pc:sldMasterMk cId="1862392629" sldId="2147483648"/>
        </pc:sldMasterMkLst>
        <pc:spChg chg="del">
          <ac:chgData name="Ridhi Soni" userId="f8fb43bb-af95-400b-a4a7-c8a8e375dd6f" providerId="ADAL" clId="{5BA4EC1F-9BEF-456F-B6AA-A738FFF65965}" dt="2025-10-30T12:54:12.930" v="17" actId="478"/>
          <ac:spMkLst>
            <pc:docMk/>
            <pc:sldMasterMk cId="1862392629" sldId="2147483648"/>
            <ac:spMk id="7" creationId="{25BA2EFD-8B88-F04A-895B-9136AC7CBF16}"/>
          </ac:spMkLst>
        </pc:sp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208859889" sldId="2147483649"/>
          </pc:sldLayoutMkLst>
          <pc:spChg chg="del">
            <ac:chgData name="Ridhi Soni" userId="f8fb43bb-af95-400b-a4a7-c8a8e375dd6f" providerId="ADAL" clId="{5BA4EC1F-9BEF-456F-B6AA-A738FFF65965}" dt="2025-10-30T12:54:07.067" v="16" actId="478"/>
            <ac:spMkLst>
              <pc:docMk/>
              <pc:sldMasterMk cId="1862392629" sldId="2147483648"/>
              <pc:sldLayoutMk cId="208859889" sldId="2147483649"/>
              <ac:spMk id="13" creationId="{8885FB44-AAC4-F2EA-968F-6A80CC1A5B7C}"/>
            </ac:spMkLst>
          </pc:spChg>
          <pc:picChg chg="add mod">
            <ac:chgData name="Ridhi Soni" userId="f8fb43bb-af95-400b-a4a7-c8a8e375dd6f" providerId="ADAL" clId="{5BA4EC1F-9BEF-456F-B6AA-A738FFF65965}" dt="2025-10-30T12:59:55.006" v="50"/>
            <ac:picMkLst>
              <pc:docMk/>
              <pc:sldMasterMk cId="1862392629" sldId="2147483648"/>
              <pc:sldLayoutMk cId="208859889" sldId="2147483649"/>
              <ac:picMk id="3" creationId="{24E84247-F5A3-E178-009D-4E703F2A7961}"/>
            </ac:picMkLst>
          </pc:picChg>
          <pc:picChg chg="del">
            <ac:chgData name="Ridhi Soni" userId="f8fb43bb-af95-400b-a4a7-c8a8e375dd6f" providerId="ADAL" clId="{5BA4EC1F-9BEF-456F-B6AA-A738FFF65965}" dt="2025-10-30T12:59:54.782" v="49" actId="478"/>
            <ac:picMkLst>
              <pc:docMk/>
              <pc:sldMasterMk cId="1862392629" sldId="2147483648"/>
              <pc:sldLayoutMk cId="208859889" sldId="2147483649"/>
              <ac:picMk id="4" creationId="{247A938F-2E8F-E5B6-746A-7E89AD697794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3683577400" sldId="2147483650"/>
          </pc:sldLayoutMkLst>
          <pc:spChg chg="add mod">
            <ac:chgData name="Ridhi Soni" userId="f8fb43bb-af95-400b-a4a7-c8a8e375dd6f" providerId="ADAL" clId="{5BA4EC1F-9BEF-456F-B6AA-A738FFF65965}" dt="2025-10-30T13:03:14.775" v="84"/>
            <ac:spMkLst>
              <pc:docMk/>
              <pc:sldMasterMk cId="1862392629" sldId="2147483648"/>
              <pc:sldLayoutMk cId="3683577400" sldId="2147483650"/>
              <ac:spMk id="5" creationId="{4A492D95-31B9-DC67-6E0F-89F378CA5186}"/>
            </ac:spMkLst>
          </pc:spChg>
          <pc:spChg chg="add mod">
            <ac:chgData name="Ridhi Soni" userId="f8fb43bb-af95-400b-a4a7-c8a8e375dd6f" providerId="ADAL" clId="{5BA4EC1F-9BEF-456F-B6AA-A738FFF65965}" dt="2025-10-30T13:03:13.981" v="83"/>
            <ac:spMkLst>
              <pc:docMk/>
              <pc:sldMasterMk cId="1862392629" sldId="2147483648"/>
              <pc:sldLayoutMk cId="3683577400" sldId="2147483650"/>
              <ac:spMk id="7" creationId="{436D6A5A-369F-7E48-13F3-DF722F2224E7}"/>
            </ac:spMkLst>
          </pc:spChg>
          <pc:picChg chg="del">
            <ac:chgData name="Ridhi Soni" userId="f8fb43bb-af95-400b-a4a7-c8a8e375dd6f" providerId="ADAL" clId="{5BA4EC1F-9BEF-456F-B6AA-A738FFF65965}" dt="2025-10-30T13:03:13.792" v="82" actId="478"/>
            <ac:picMkLst>
              <pc:docMk/>
              <pc:sldMasterMk cId="1862392629" sldId="2147483648"/>
              <pc:sldLayoutMk cId="3683577400" sldId="2147483650"/>
              <ac:picMk id="4" creationId="{5DB94377-E9F8-472C-ADE8-3725B7B4835A}"/>
            </ac:picMkLst>
          </pc:picChg>
          <pc:picChg chg="add del mod">
            <ac:chgData name="Ridhi Soni" userId="f8fb43bb-af95-400b-a4a7-c8a8e375dd6f" providerId="ADAL" clId="{5BA4EC1F-9BEF-456F-B6AA-A738FFF65965}" dt="2025-10-30T13:03:29.867" v="88" actId="478"/>
            <ac:picMkLst>
              <pc:docMk/>
              <pc:sldMasterMk cId="1862392629" sldId="2147483648"/>
              <pc:sldLayoutMk cId="3683577400" sldId="2147483650"/>
              <ac:picMk id="8" creationId="{1C3E943C-3186-6659-E0F4-13A12416E197}"/>
            </ac:picMkLst>
          </pc:picChg>
          <pc:picChg chg="add del mod">
            <ac:chgData name="Ridhi Soni" userId="f8fb43bb-af95-400b-a4a7-c8a8e375dd6f" providerId="ADAL" clId="{5BA4EC1F-9BEF-456F-B6AA-A738FFF65965}" dt="2025-10-30T13:11:49.046" v="182" actId="478"/>
            <ac:picMkLst>
              <pc:docMk/>
              <pc:sldMasterMk cId="1862392629" sldId="2147483648"/>
              <pc:sldLayoutMk cId="3683577400" sldId="2147483650"/>
              <ac:picMk id="10" creationId="{B26B3DC9-46B0-CC8C-FC61-99BB551AB43D}"/>
            </ac:picMkLst>
          </pc:picChg>
          <pc:picChg chg="add mod">
            <ac:chgData name="Ridhi Soni" userId="f8fb43bb-af95-400b-a4a7-c8a8e375dd6f" providerId="ADAL" clId="{5BA4EC1F-9BEF-456F-B6AA-A738FFF65965}" dt="2025-10-30T13:12:00.897" v="184"/>
            <ac:picMkLst>
              <pc:docMk/>
              <pc:sldMasterMk cId="1862392629" sldId="2147483648"/>
              <pc:sldLayoutMk cId="3683577400" sldId="2147483650"/>
              <ac:picMk id="11" creationId="{9423DADE-0CAF-72F5-20DA-1BB7A60AC699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2229102296" sldId="2147483651"/>
          </pc:sldLayoutMkLst>
          <pc:picChg chg="del">
            <ac:chgData name="Ridhi Soni" userId="f8fb43bb-af95-400b-a4a7-c8a8e375dd6f" providerId="ADAL" clId="{5BA4EC1F-9BEF-456F-B6AA-A738FFF65965}" dt="2025-10-30T13:04:07.732" v="96" actId="478"/>
            <ac:picMkLst>
              <pc:docMk/>
              <pc:sldMasterMk cId="1862392629" sldId="2147483648"/>
              <pc:sldLayoutMk cId="2229102296" sldId="2147483651"/>
              <ac:picMk id="4" creationId="{4253915B-06D5-40EF-5C28-65D2F408DA57}"/>
            </ac:picMkLst>
          </pc:picChg>
          <pc:picChg chg="add del mod">
            <ac:chgData name="Ridhi Soni" userId="f8fb43bb-af95-400b-a4a7-c8a8e375dd6f" providerId="ADAL" clId="{5BA4EC1F-9BEF-456F-B6AA-A738FFF65965}" dt="2025-10-30T13:12:12.341" v="185" actId="478"/>
            <ac:picMkLst>
              <pc:docMk/>
              <pc:sldMasterMk cId="1862392629" sldId="2147483648"/>
              <pc:sldLayoutMk cId="2229102296" sldId="2147483651"/>
              <ac:picMk id="5" creationId="{F91E912E-F109-CA3E-5949-5CED0E3805CC}"/>
            </ac:picMkLst>
          </pc:picChg>
          <pc:picChg chg="add mod">
            <ac:chgData name="Ridhi Soni" userId="f8fb43bb-af95-400b-a4a7-c8a8e375dd6f" providerId="ADAL" clId="{5BA4EC1F-9BEF-456F-B6AA-A738FFF65965}" dt="2025-10-30T13:12:12.569" v="186"/>
            <ac:picMkLst>
              <pc:docMk/>
              <pc:sldMasterMk cId="1862392629" sldId="2147483648"/>
              <pc:sldLayoutMk cId="2229102296" sldId="2147483651"/>
              <ac:picMk id="7" creationId="{66FC7A63-551E-216B-46C4-E0CFC3B68476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14213639" sldId="2147483652"/>
          </pc:sldLayoutMkLst>
          <pc:picChg chg="del">
            <ac:chgData name="Ridhi Soni" userId="f8fb43bb-af95-400b-a4a7-c8a8e375dd6f" providerId="ADAL" clId="{5BA4EC1F-9BEF-456F-B6AA-A738FFF65965}" dt="2025-10-30T13:04:10.212" v="98" actId="478"/>
            <ac:picMkLst>
              <pc:docMk/>
              <pc:sldMasterMk cId="1862392629" sldId="2147483648"/>
              <pc:sldLayoutMk cId="114213639" sldId="2147483652"/>
              <ac:picMk id="5" creationId="{225190EB-FBBE-F2BE-7FDA-F76851E8D553}"/>
            </ac:picMkLst>
          </pc:picChg>
          <pc:picChg chg="add del mod">
            <ac:chgData name="Ridhi Soni" userId="f8fb43bb-af95-400b-a4a7-c8a8e375dd6f" providerId="ADAL" clId="{5BA4EC1F-9BEF-456F-B6AA-A738FFF65965}" dt="2025-10-30T13:12:17.846" v="187" actId="478"/>
            <ac:picMkLst>
              <pc:docMk/>
              <pc:sldMasterMk cId="1862392629" sldId="2147483648"/>
              <pc:sldLayoutMk cId="114213639" sldId="2147483652"/>
              <ac:picMk id="6" creationId="{11472655-907C-5FA8-E399-AFA0D5EA8F59}"/>
            </ac:picMkLst>
          </pc:picChg>
          <pc:picChg chg="add mod">
            <ac:chgData name="Ridhi Soni" userId="f8fb43bb-af95-400b-a4a7-c8a8e375dd6f" providerId="ADAL" clId="{5BA4EC1F-9BEF-456F-B6AA-A738FFF65965}" dt="2025-10-30T13:12:18.066" v="188"/>
            <ac:picMkLst>
              <pc:docMk/>
              <pc:sldMasterMk cId="1862392629" sldId="2147483648"/>
              <pc:sldLayoutMk cId="114213639" sldId="2147483652"/>
              <ac:picMk id="8" creationId="{E85F135B-8678-40AE-116C-FFFFAAC31268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3231849926" sldId="2147483653"/>
          </pc:sldLayoutMkLst>
          <pc:picChg chg="del">
            <ac:chgData name="Ridhi Soni" userId="f8fb43bb-af95-400b-a4a7-c8a8e375dd6f" providerId="ADAL" clId="{5BA4EC1F-9BEF-456F-B6AA-A738FFF65965}" dt="2025-10-30T13:04:14.114" v="100" actId="478"/>
            <ac:picMkLst>
              <pc:docMk/>
              <pc:sldMasterMk cId="1862392629" sldId="2147483648"/>
              <pc:sldLayoutMk cId="3231849926" sldId="2147483653"/>
              <ac:picMk id="2" creationId="{D6BCBEB6-57F7-122F-07C0-4A1F7E79D592}"/>
            </ac:picMkLst>
          </pc:picChg>
          <pc:picChg chg="add del mod">
            <ac:chgData name="Ridhi Soni" userId="f8fb43bb-af95-400b-a4a7-c8a8e375dd6f" providerId="ADAL" clId="{5BA4EC1F-9BEF-456F-B6AA-A738FFF65965}" dt="2025-10-30T13:12:21.234" v="189" actId="478"/>
            <ac:picMkLst>
              <pc:docMk/>
              <pc:sldMasterMk cId="1862392629" sldId="2147483648"/>
              <pc:sldLayoutMk cId="3231849926" sldId="2147483653"/>
              <ac:picMk id="5" creationId="{6164E345-4D31-B1D0-78B1-21B0A9EDBC5F}"/>
            </ac:picMkLst>
          </pc:picChg>
          <pc:picChg chg="add mod">
            <ac:chgData name="Ridhi Soni" userId="f8fb43bb-af95-400b-a4a7-c8a8e375dd6f" providerId="ADAL" clId="{5BA4EC1F-9BEF-456F-B6AA-A738FFF65965}" dt="2025-10-30T13:12:21.423" v="190"/>
            <ac:picMkLst>
              <pc:docMk/>
              <pc:sldMasterMk cId="1862392629" sldId="2147483648"/>
              <pc:sldLayoutMk cId="3231849926" sldId="2147483653"/>
              <ac:picMk id="6" creationId="{5A3C581B-4169-9A38-155B-0B7121923E53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769408761" sldId="2147483654"/>
          </pc:sldLayoutMkLst>
          <pc:picChg chg="add del mod">
            <ac:chgData name="Ridhi Soni" userId="f8fb43bb-af95-400b-a4a7-c8a8e375dd6f" providerId="ADAL" clId="{5BA4EC1F-9BEF-456F-B6AA-A738FFF65965}" dt="2025-10-30T13:12:23.526" v="191" actId="478"/>
            <ac:picMkLst>
              <pc:docMk/>
              <pc:sldMasterMk cId="1862392629" sldId="2147483648"/>
              <pc:sldLayoutMk cId="769408761" sldId="2147483654"/>
              <ac:picMk id="3" creationId="{C245E6D9-E0D1-2E2B-1DE3-8F3C59A0DBF1}"/>
            </ac:picMkLst>
          </pc:picChg>
          <pc:picChg chg="add mod">
            <ac:chgData name="Ridhi Soni" userId="f8fb43bb-af95-400b-a4a7-c8a8e375dd6f" providerId="ADAL" clId="{5BA4EC1F-9BEF-456F-B6AA-A738FFF65965}" dt="2025-10-30T13:12:23.714" v="192"/>
            <ac:picMkLst>
              <pc:docMk/>
              <pc:sldMasterMk cId="1862392629" sldId="2147483648"/>
              <pc:sldLayoutMk cId="769408761" sldId="2147483654"/>
              <ac:picMk id="4" creationId="{97C999CB-5310-4946-47F8-07E1F345078F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177963996" sldId="2147483655"/>
          </pc:sldLayoutMkLst>
          <pc:picChg chg="add del mod">
            <ac:chgData name="Ridhi Soni" userId="f8fb43bb-af95-400b-a4a7-c8a8e375dd6f" providerId="ADAL" clId="{5BA4EC1F-9BEF-456F-B6AA-A738FFF65965}" dt="2025-10-30T13:12:26.366" v="193" actId="478"/>
            <ac:picMkLst>
              <pc:docMk/>
              <pc:sldMasterMk cId="1862392629" sldId="2147483648"/>
              <pc:sldLayoutMk cId="1177963996" sldId="2147483655"/>
              <ac:picMk id="2" creationId="{11775706-45FC-EBB0-C52B-C8A9D4945FEE}"/>
            </ac:picMkLst>
          </pc:picChg>
          <pc:picChg chg="add mod">
            <ac:chgData name="Ridhi Soni" userId="f8fb43bb-af95-400b-a4a7-c8a8e375dd6f" providerId="ADAL" clId="{5BA4EC1F-9BEF-456F-B6AA-A738FFF65965}" dt="2025-10-30T13:12:26.568" v="194"/>
            <ac:picMkLst>
              <pc:docMk/>
              <pc:sldMasterMk cId="1862392629" sldId="2147483648"/>
              <pc:sldLayoutMk cId="1177963996" sldId="2147483655"/>
              <ac:picMk id="3" creationId="{05711750-7DE2-0B66-6C1E-0DD9904999CE}"/>
            </ac:picMkLst>
          </pc:picChg>
          <pc:picChg chg="del">
            <ac:chgData name="Ridhi Soni" userId="f8fb43bb-af95-400b-a4a7-c8a8e375dd6f" providerId="ADAL" clId="{5BA4EC1F-9BEF-456F-B6AA-A738FFF65965}" dt="2025-10-30T13:04:20.587" v="103" actId="478"/>
            <ac:picMkLst>
              <pc:docMk/>
              <pc:sldMasterMk cId="1862392629" sldId="2147483648"/>
              <pc:sldLayoutMk cId="1177963996" sldId="2147483655"/>
              <ac:picMk id="5" creationId="{F95B3BAE-CE32-15D5-4E59-07676DE7E75A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4241254346" sldId="2147483656"/>
          </pc:sldLayoutMkLst>
          <pc:picChg chg="del">
            <ac:chgData name="Ridhi Soni" userId="f8fb43bb-af95-400b-a4a7-c8a8e375dd6f" providerId="ADAL" clId="{5BA4EC1F-9BEF-456F-B6AA-A738FFF65965}" dt="2025-10-30T13:04:23.103" v="105" actId="478"/>
            <ac:picMkLst>
              <pc:docMk/>
              <pc:sldMasterMk cId="1862392629" sldId="2147483648"/>
              <pc:sldLayoutMk cId="4241254346" sldId="2147483656"/>
              <ac:picMk id="5" creationId="{7ADDE591-80B3-5315-06FA-E62B9D28D966}"/>
            </ac:picMkLst>
          </pc:picChg>
          <pc:picChg chg="add del mod">
            <ac:chgData name="Ridhi Soni" userId="f8fb43bb-af95-400b-a4a7-c8a8e375dd6f" providerId="ADAL" clId="{5BA4EC1F-9BEF-456F-B6AA-A738FFF65965}" dt="2025-10-30T13:12:28.787" v="195" actId="478"/>
            <ac:picMkLst>
              <pc:docMk/>
              <pc:sldMasterMk cId="1862392629" sldId="2147483648"/>
              <pc:sldLayoutMk cId="4241254346" sldId="2147483656"/>
              <ac:picMk id="6" creationId="{DF476276-C3DF-95B7-1788-2989EDEC0C4A}"/>
            </ac:picMkLst>
          </pc:picChg>
          <pc:picChg chg="add mod">
            <ac:chgData name="Ridhi Soni" userId="f8fb43bb-af95-400b-a4a7-c8a8e375dd6f" providerId="ADAL" clId="{5BA4EC1F-9BEF-456F-B6AA-A738FFF65965}" dt="2025-10-30T13:12:28.972" v="196"/>
            <ac:picMkLst>
              <pc:docMk/>
              <pc:sldMasterMk cId="1862392629" sldId="2147483648"/>
              <pc:sldLayoutMk cId="4241254346" sldId="2147483656"/>
              <ac:picMk id="8" creationId="{09DBF6A1-9DF7-CDC6-AE6A-5198887AB9F8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600738033" sldId="2147483657"/>
          </pc:sldLayoutMkLst>
          <pc:picChg chg="del">
            <ac:chgData name="Ridhi Soni" userId="f8fb43bb-af95-400b-a4a7-c8a8e375dd6f" providerId="ADAL" clId="{5BA4EC1F-9BEF-456F-B6AA-A738FFF65965}" dt="2025-10-30T13:04:26.214" v="107" actId="478"/>
            <ac:picMkLst>
              <pc:docMk/>
              <pc:sldMasterMk cId="1862392629" sldId="2147483648"/>
              <pc:sldLayoutMk cId="1600738033" sldId="2147483657"/>
              <ac:picMk id="5" creationId="{5AE470DC-7F77-8C5B-F291-9B02800A3C2B}"/>
            </ac:picMkLst>
          </pc:picChg>
          <pc:picChg chg="add mod">
            <ac:chgData name="Ridhi Soni" userId="f8fb43bb-af95-400b-a4a7-c8a8e375dd6f" providerId="ADAL" clId="{5BA4EC1F-9BEF-456F-B6AA-A738FFF65965}" dt="2025-10-30T13:04:26.401" v="108"/>
            <ac:picMkLst>
              <pc:docMk/>
              <pc:sldMasterMk cId="1862392629" sldId="2147483648"/>
              <pc:sldLayoutMk cId="1600738033" sldId="2147483657"/>
              <ac:picMk id="6" creationId="{A684EA16-2A33-4EE6-484D-012ECCCDA948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2858830534" sldId="2147483658"/>
          </pc:sldLayoutMkLst>
          <pc:picChg chg="del">
            <ac:chgData name="Ridhi Soni" userId="f8fb43bb-af95-400b-a4a7-c8a8e375dd6f" providerId="ADAL" clId="{5BA4EC1F-9BEF-456F-B6AA-A738FFF65965}" dt="2025-10-30T13:04:28.562" v="109" actId="478"/>
            <ac:picMkLst>
              <pc:docMk/>
              <pc:sldMasterMk cId="1862392629" sldId="2147483648"/>
              <pc:sldLayoutMk cId="2858830534" sldId="2147483658"/>
              <ac:picMk id="4" creationId="{E711D688-1BD9-098E-4D1C-BA4B0333C322}"/>
            </ac:picMkLst>
          </pc:picChg>
          <pc:picChg chg="add mod">
            <ac:chgData name="Ridhi Soni" userId="f8fb43bb-af95-400b-a4a7-c8a8e375dd6f" providerId="ADAL" clId="{5BA4EC1F-9BEF-456F-B6AA-A738FFF65965}" dt="2025-10-30T13:04:28.749" v="110"/>
            <ac:picMkLst>
              <pc:docMk/>
              <pc:sldMasterMk cId="1862392629" sldId="2147483648"/>
              <pc:sldLayoutMk cId="2858830534" sldId="2147483658"/>
              <ac:picMk id="5" creationId="{44459C34-0BFF-E21E-BC6C-BB71D5C56902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2161283085" sldId="2147483659"/>
          </pc:sldLayoutMkLst>
          <pc:picChg chg="del">
            <ac:chgData name="Ridhi Soni" userId="f8fb43bb-af95-400b-a4a7-c8a8e375dd6f" providerId="ADAL" clId="{5BA4EC1F-9BEF-456F-B6AA-A738FFF65965}" dt="2025-10-30T13:04:31.512" v="111" actId="478"/>
            <ac:picMkLst>
              <pc:docMk/>
              <pc:sldMasterMk cId="1862392629" sldId="2147483648"/>
              <pc:sldLayoutMk cId="2161283085" sldId="2147483659"/>
              <ac:picMk id="4" creationId="{48DAA140-5220-B397-36CE-95E437B3D0BE}"/>
            </ac:picMkLst>
          </pc:picChg>
          <pc:picChg chg="add mod">
            <ac:chgData name="Ridhi Soni" userId="f8fb43bb-af95-400b-a4a7-c8a8e375dd6f" providerId="ADAL" clId="{5BA4EC1F-9BEF-456F-B6AA-A738FFF65965}" dt="2025-10-30T13:04:32.090" v="112"/>
            <ac:picMkLst>
              <pc:docMk/>
              <pc:sldMasterMk cId="1862392629" sldId="2147483648"/>
              <pc:sldLayoutMk cId="2161283085" sldId="2147483659"/>
              <ac:picMk id="5" creationId="{02C1F212-B855-C923-BB34-44BFDF307BB3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4838732" sldId="2147483661"/>
          </pc:sldLayoutMkLst>
          <pc:spChg chg="add del">
            <ac:chgData name="Ridhi Soni" userId="f8fb43bb-af95-400b-a4a7-c8a8e375dd6f" providerId="ADAL" clId="{5BA4EC1F-9BEF-456F-B6AA-A738FFF65965}" dt="2025-10-30T13:10:54.519" v="174" actId="11529"/>
            <ac:spMkLst>
              <pc:docMk/>
              <pc:sldMasterMk cId="1862392629" sldId="2147483648"/>
              <pc:sldLayoutMk cId="14838732" sldId="2147483661"/>
              <ac:spMk id="2" creationId="{9B0FB77E-F140-CD1B-5612-7E19AAA80998}"/>
            </ac:spMkLst>
          </pc:spChg>
          <pc:spChg chg="add mod">
            <ac:chgData name="Ridhi Soni" userId="f8fb43bb-af95-400b-a4a7-c8a8e375dd6f" providerId="ADAL" clId="{5BA4EC1F-9BEF-456F-B6AA-A738FFF65965}" dt="2025-10-30T13:11:46.241" v="181" actId="1076"/>
            <ac:spMkLst>
              <pc:docMk/>
              <pc:sldMasterMk cId="1862392629" sldId="2147483648"/>
              <pc:sldLayoutMk cId="14838732" sldId="2147483661"/>
              <ac:spMk id="3" creationId="{88358716-B1F8-CA49-F764-FFD454DF9A4C}"/>
            </ac:spMkLst>
          </pc:spChg>
          <pc:spChg chg="del">
            <ac:chgData name="Ridhi Soni" userId="f8fb43bb-af95-400b-a4a7-c8a8e375dd6f" providerId="ADAL" clId="{5BA4EC1F-9BEF-456F-B6AA-A738FFF65965}" dt="2025-10-30T13:10:43.911" v="173" actId="478"/>
            <ac:spMkLst>
              <pc:docMk/>
              <pc:sldMasterMk cId="1862392629" sldId="2147483648"/>
              <pc:sldLayoutMk cId="14838732" sldId="2147483661"/>
              <ac:spMk id="5" creationId="{0C59C816-E9C1-8D23-4182-399F5712600A}"/>
            </ac:spMkLst>
          </pc:spChg>
          <pc:picChg chg="add mod">
            <ac:chgData name="Ridhi Soni" userId="f8fb43bb-af95-400b-a4a7-c8a8e375dd6f" providerId="ADAL" clId="{5BA4EC1F-9BEF-456F-B6AA-A738FFF65965}" dt="2025-10-30T13:11:42.835" v="180"/>
            <ac:picMkLst>
              <pc:docMk/>
              <pc:sldMasterMk cId="1862392629" sldId="2147483648"/>
              <pc:sldLayoutMk cId="14838732" sldId="2147483661"/>
              <ac:picMk id="4" creationId="{8593F884-F7A2-A39B-FD50-37B5B8CDF47D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012478183" sldId="2147483662"/>
          </pc:sldLayoutMkLst>
          <pc:spChg chg="del">
            <ac:chgData name="Ridhi Soni" userId="f8fb43bb-af95-400b-a4a7-c8a8e375dd6f" providerId="ADAL" clId="{5BA4EC1F-9BEF-456F-B6AA-A738FFF65965}" dt="2025-10-30T12:53:42.465" v="8" actId="478"/>
            <ac:spMkLst>
              <pc:docMk/>
              <pc:sldMasterMk cId="1862392629" sldId="2147483648"/>
              <pc:sldLayoutMk cId="1012478183" sldId="2147483662"/>
              <ac:spMk id="13" creationId="{8885FB44-AAC4-F2EA-968F-6A80CC1A5B7C}"/>
            </ac:spMkLst>
          </pc:spChg>
          <pc:picChg chg="mod">
            <ac:chgData name="Ridhi Soni" userId="f8fb43bb-af95-400b-a4a7-c8a8e375dd6f" providerId="ADAL" clId="{5BA4EC1F-9BEF-456F-B6AA-A738FFF65965}" dt="2025-10-30T12:59:52.353" v="48" actId="1076"/>
            <ac:picMkLst>
              <pc:docMk/>
              <pc:sldMasterMk cId="1862392629" sldId="2147483648"/>
              <pc:sldLayoutMk cId="1012478183" sldId="2147483662"/>
              <ac:picMk id="2" creationId="{3EF6C721-D346-434F-112A-AD17E3477808}"/>
            </ac:picMkLst>
          </pc:picChg>
          <pc:picChg chg="add del mod modCrop">
            <ac:chgData name="Ridhi Soni" userId="f8fb43bb-af95-400b-a4a7-c8a8e375dd6f" providerId="ADAL" clId="{5BA4EC1F-9BEF-456F-B6AA-A738FFF65965}" dt="2025-10-30T12:55:17.564" v="25" actId="478"/>
            <ac:picMkLst>
              <pc:docMk/>
              <pc:sldMasterMk cId="1862392629" sldId="2147483648"/>
              <pc:sldLayoutMk cId="1012478183" sldId="2147483662"/>
              <ac:picMk id="3" creationId="{F4018F86-21FA-A46D-FE77-1847A35F5466}"/>
            </ac:picMkLst>
          </pc:picChg>
          <pc:picChg chg="mod ord">
            <ac:chgData name="Ridhi Soni" userId="f8fb43bb-af95-400b-a4a7-c8a8e375dd6f" providerId="ADAL" clId="{5BA4EC1F-9BEF-456F-B6AA-A738FFF65965}" dt="2025-10-30T12:59:12.053" v="41" actId="167"/>
            <ac:picMkLst>
              <pc:docMk/>
              <pc:sldMasterMk cId="1862392629" sldId="2147483648"/>
              <pc:sldLayoutMk cId="1012478183" sldId="2147483662"/>
              <ac:picMk id="4" creationId="{41BCB22B-4B3C-ED64-D506-3FA8EBB64512}"/>
            </ac:picMkLst>
          </pc:picChg>
          <pc:picChg chg="del">
            <ac:chgData name="Ridhi Soni" userId="f8fb43bb-af95-400b-a4a7-c8a8e375dd6f" providerId="ADAL" clId="{5BA4EC1F-9BEF-456F-B6AA-A738FFF65965}" dt="2025-10-30T12:53:49.859" v="10" actId="478"/>
            <ac:picMkLst>
              <pc:docMk/>
              <pc:sldMasterMk cId="1862392629" sldId="2147483648"/>
              <pc:sldLayoutMk cId="1012478183" sldId="2147483662"/>
              <ac:picMk id="7" creationId="{D33BDAB4-703E-257B-3AD3-E8ED03BB0B1C}"/>
            </ac:picMkLst>
          </pc:picChg>
          <pc:picChg chg="add mod ord modCrop">
            <ac:chgData name="Ridhi Soni" userId="f8fb43bb-af95-400b-a4a7-c8a8e375dd6f" providerId="ADAL" clId="{5BA4EC1F-9BEF-456F-B6AA-A738FFF65965}" dt="2025-10-30T12:59:16.071" v="42" actId="167"/>
            <ac:picMkLst>
              <pc:docMk/>
              <pc:sldMasterMk cId="1862392629" sldId="2147483648"/>
              <pc:sldLayoutMk cId="1012478183" sldId="2147483662"/>
              <ac:picMk id="8" creationId="{1EC8083E-834F-7F35-E28E-7A9C25CABE36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3678031190" sldId="2147483663"/>
          </pc:sldLayoutMkLst>
          <pc:spChg chg="del">
            <ac:chgData name="Ridhi Soni" userId="f8fb43bb-af95-400b-a4a7-c8a8e375dd6f" providerId="ADAL" clId="{5BA4EC1F-9BEF-456F-B6AA-A738FFF65965}" dt="2025-10-30T12:55:32.569" v="30" actId="478"/>
            <ac:spMkLst>
              <pc:docMk/>
              <pc:sldMasterMk cId="1862392629" sldId="2147483648"/>
              <pc:sldLayoutMk cId="3678031190" sldId="2147483663"/>
              <ac:spMk id="13" creationId="{8885FB44-AAC4-F2EA-968F-6A80CC1A5B7C}"/>
            </ac:spMkLst>
          </pc:spChg>
          <pc:picChg chg="del">
            <ac:chgData name="Ridhi Soni" userId="f8fb43bb-af95-400b-a4a7-c8a8e375dd6f" providerId="ADAL" clId="{5BA4EC1F-9BEF-456F-B6AA-A738FFF65965}" dt="2025-10-30T13:00:22.791" v="55" actId="478"/>
            <ac:picMkLst>
              <pc:docMk/>
              <pc:sldMasterMk cId="1862392629" sldId="2147483648"/>
              <pc:sldLayoutMk cId="3678031190" sldId="2147483663"/>
              <ac:picMk id="2" creationId="{79D491E3-D6CA-4E32-D2D8-1977C3B77C53}"/>
            </ac:picMkLst>
          </pc:picChg>
          <pc:picChg chg="add mod">
            <ac:chgData name="Ridhi Soni" userId="f8fb43bb-af95-400b-a4a7-c8a8e375dd6f" providerId="ADAL" clId="{5BA4EC1F-9BEF-456F-B6AA-A738FFF65965}" dt="2025-10-30T13:00:23.017" v="56"/>
            <ac:picMkLst>
              <pc:docMk/>
              <pc:sldMasterMk cId="1862392629" sldId="2147483648"/>
              <pc:sldLayoutMk cId="3678031190" sldId="2147483663"/>
              <ac:picMk id="3" creationId="{743BAAF7-B135-3E77-AD78-7E5868E3D730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715986489" sldId="2147483664"/>
          </pc:sldLayoutMkLst>
          <pc:spChg chg="add mod">
            <ac:chgData name="Ridhi Soni" userId="f8fb43bb-af95-400b-a4a7-c8a8e375dd6f" providerId="ADAL" clId="{5BA4EC1F-9BEF-456F-B6AA-A738FFF65965}" dt="2025-10-30T13:07:03.625" v="143" actId="1076"/>
            <ac:spMkLst>
              <pc:docMk/>
              <pc:sldMasterMk cId="1862392629" sldId="2147483648"/>
              <pc:sldLayoutMk cId="1715986489" sldId="2147483664"/>
              <ac:spMk id="3" creationId="{3B4C048F-7162-2FBD-42DB-8362F5CCF51B}"/>
            </ac:spMkLst>
          </pc:spChg>
          <pc:spChg chg="mod">
            <ac:chgData name="Ridhi Soni" userId="f8fb43bb-af95-400b-a4a7-c8a8e375dd6f" providerId="ADAL" clId="{5BA4EC1F-9BEF-456F-B6AA-A738FFF65965}" dt="2025-10-30T13:06:52.544" v="142" actId="1076"/>
            <ac:spMkLst>
              <pc:docMk/>
              <pc:sldMasterMk cId="1862392629" sldId="2147483648"/>
              <pc:sldLayoutMk cId="1715986489" sldId="2147483664"/>
              <ac:spMk id="4" creationId="{D1E298E9-88E8-4989-9D50-F21ABC67DE97}"/>
            </ac:spMkLst>
          </pc:spChg>
          <pc:spChg chg="add mod">
            <ac:chgData name="Ridhi Soni" userId="f8fb43bb-af95-400b-a4a7-c8a8e375dd6f" providerId="ADAL" clId="{5BA4EC1F-9BEF-456F-B6AA-A738FFF65965}" dt="2025-10-30T13:07:03.625" v="143" actId="1076"/>
            <ac:spMkLst>
              <pc:docMk/>
              <pc:sldMasterMk cId="1862392629" sldId="2147483648"/>
              <pc:sldLayoutMk cId="1715986489" sldId="2147483664"/>
              <ac:spMk id="5" creationId="{880EAF4D-EB4A-22B8-2D67-211EF89C45B3}"/>
            </ac:spMkLst>
          </pc:spChg>
          <pc:spChg chg="del">
            <ac:chgData name="Ridhi Soni" userId="f8fb43bb-af95-400b-a4a7-c8a8e375dd6f" providerId="ADAL" clId="{5BA4EC1F-9BEF-456F-B6AA-A738FFF65965}" dt="2025-10-30T13:06:45.769" v="139" actId="478"/>
            <ac:spMkLst>
              <pc:docMk/>
              <pc:sldMasterMk cId="1862392629" sldId="2147483648"/>
              <pc:sldLayoutMk cId="1715986489" sldId="2147483664"/>
              <ac:spMk id="11" creationId="{F4B2433A-AB0B-103E-FE49-72415DE914E0}"/>
            </ac:spMkLst>
          </pc:spChg>
          <pc:spChg chg="del">
            <ac:chgData name="Ridhi Soni" userId="f8fb43bb-af95-400b-a4a7-c8a8e375dd6f" providerId="ADAL" clId="{5BA4EC1F-9BEF-456F-B6AA-A738FFF65965}" dt="2025-10-30T12:53:38.156" v="7" actId="478"/>
            <ac:spMkLst>
              <pc:docMk/>
              <pc:sldMasterMk cId="1862392629" sldId="2147483648"/>
              <pc:sldLayoutMk cId="1715986489" sldId="2147483664"/>
              <ac:spMk id="13" creationId="{8885FB44-AAC4-F2EA-968F-6A80CC1A5B7C}"/>
            </ac:spMkLst>
          </pc:spChg>
          <pc:picChg chg="add mod">
            <ac:chgData name="Ridhi Soni" userId="f8fb43bb-af95-400b-a4a7-c8a8e375dd6f" providerId="ADAL" clId="{5BA4EC1F-9BEF-456F-B6AA-A738FFF65965}" dt="2025-10-30T12:59:56.916" v="51"/>
            <ac:picMkLst>
              <pc:docMk/>
              <pc:sldMasterMk cId="1862392629" sldId="2147483648"/>
              <pc:sldLayoutMk cId="1715986489" sldId="2147483664"/>
              <ac:picMk id="2" creationId="{DA0CF867-6D1D-E614-8461-903B9891462D}"/>
            </ac:picMkLst>
          </pc:picChg>
          <pc:picChg chg="mod">
            <ac:chgData name="Ridhi Soni" userId="f8fb43bb-af95-400b-a4a7-c8a8e375dd6f" providerId="ADAL" clId="{5BA4EC1F-9BEF-456F-B6AA-A738FFF65965}" dt="2025-10-30T13:06:37.215" v="138" actId="1076"/>
            <ac:picMkLst>
              <pc:docMk/>
              <pc:sldMasterMk cId="1862392629" sldId="2147483648"/>
              <pc:sldLayoutMk cId="1715986489" sldId="2147483664"/>
              <ac:picMk id="10" creationId="{04599C29-2138-0286-457D-F5DA0BB3F056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786643275" sldId="2147483665"/>
          </pc:sldLayoutMkLst>
          <pc:spChg chg="del">
            <ac:chgData name="Ridhi Soni" userId="f8fb43bb-af95-400b-a4a7-c8a8e375dd6f" providerId="ADAL" clId="{5BA4EC1F-9BEF-456F-B6AA-A738FFF65965}" dt="2025-10-30T13:02:19.136" v="73" actId="478"/>
            <ac:spMkLst>
              <pc:docMk/>
              <pc:sldMasterMk cId="1862392629" sldId="2147483648"/>
              <pc:sldLayoutMk cId="786643275" sldId="2147483665"/>
              <ac:spMk id="2" creationId="{EBB2AA4E-55DF-40F3-AA46-C6F48A68C4C5}"/>
            </ac:spMkLst>
          </pc:spChg>
          <pc:spChg chg="del">
            <ac:chgData name="Ridhi Soni" userId="f8fb43bb-af95-400b-a4a7-c8a8e375dd6f" providerId="ADAL" clId="{5BA4EC1F-9BEF-456F-B6AA-A738FFF65965}" dt="2025-10-30T13:02:22.545" v="74" actId="478"/>
            <ac:spMkLst>
              <pc:docMk/>
              <pc:sldMasterMk cId="1862392629" sldId="2147483648"/>
              <pc:sldLayoutMk cId="786643275" sldId="2147483665"/>
              <ac:spMk id="3" creationId="{7DDB37EE-19CC-C67D-0A71-4B144A438518}"/>
            </ac:spMkLst>
          </pc:spChg>
          <pc:spChg chg="del">
            <ac:chgData name="Ridhi Soni" userId="f8fb43bb-af95-400b-a4a7-c8a8e375dd6f" providerId="ADAL" clId="{5BA4EC1F-9BEF-456F-B6AA-A738FFF65965}" dt="2025-10-30T13:02:22.545" v="74" actId="478"/>
            <ac:spMkLst>
              <pc:docMk/>
              <pc:sldMasterMk cId="1862392629" sldId="2147483648"/>
              <pc:sldLayoutMk cId="786643275" sldId="2147483665"/>
              <ac:spMk id="5" creationId="{6B9B9C0A-39B7-59BC-AFBC-79B9AE5A051B}"/>
            </ac:spMkLst>
          </pc:spChg>
          <pc:spChg chg="add mod">
            <ac:chgData name="Ridhi Soni" userId="f8fb43bb-af95-400b-a4a7-c8a8e375dd6f" providerId="ADAL" clId="{5BA4EC1F-9BEF-456F-B6AA-A738FFF65965}" dt="2025-10-30T13:02:27.811" v="75"/>
            <ac:spMkLst>
              <pc:docMk/>
              <pc:sldMasterMk cId="1862392629" sldId="2147483648"/>
              <pc:sldLayoutMk cId="786643275" sldId="2147483665"/>
              <ac:spMk id="7" creationId="{4A2E0510-915E-A9AE-92B1-37CA25482ABC}"/>
            </ac:spMkLst>
          </pc:spChg>
          <pc:spChg chg="add mod">
            <ac:chgData name="Ridhi Soni" userId="f8fb43bb-af95-400b-a4a7-c8a8e375dd6f" providerId="ADAL" clId="{5BA4EC1F-9BEF-456F-B6AA-A738FFF65965}" dt="2025-10-30T13:02:27.811" v="75"/>
            <ac:spMkLst>
              <pc:docMk/>
              <pc:sldMasterMk cId="1862392629" sldId="2147483648"/>
              <pc:sldLayoutMk cId="786643275" sldId="2147483665"/>
              <ac:spMk id="8" creationId="{50FE7E15-36DA-89E0-6AC1-1F27AF19A08A}"/>
            </ac:spMkLst>
          </pc:spChg>
          <pc:spChg chg="del">
            <ac:chgData name="Ridhi Soni" userId="f8fb43bb-af95-400b-a4a7-c8a8e375dd6f" providerId="ADAL" clId="{5BA4EC1F-9BEF-456F-B6AA-A738FFF65965}" dt="2025-10-30T12:55:36.303" v="31" actId="478"/>
            <ac:spMkLst>
              <pc:docMk/>
              <pc:sldMasterMk cId="1862392629" sldId="2147483648"/>
              <pc:sldLayoutMk cId="786643275" sldId="2147483665"/>
              <ac:spMk id="13" creationId="{8885FB44-AAC4-F2EA-968F-6A80CC1A5B7C}"/>
            </ac:spMkLst>
          </pc:spChg>
          <pc:picChg chg="add mod">
            <ac:chgData name="Ridhi Soni" userId="f8fb43bb-af95-400b-a4a7-c8a8e375dd6f" providerId="ADAL" clId="{5BA4EC1F-9BEF-456F-B6AA-A738FFF65965}" dt="2025-10-30T13:02:02.349" v="71"/>
            <ac:picMkLst>
              <pc:docMk/>
              <pc:sldMasterMk cId="1862392629" sldId="2147483648"/>
              <pc:sldLayoutMk cId="786643275" sldId="2147483665"/>
              <ac:picMk id="4" creationId="{CCD5AE1D-5F11-0547-CB94-7CF499646FCC}"/>
            </ac:picMkLst>
          </pc:picChg>
          <pc:picChg chg="del">
            <ac:chgData name="Ridhi Soni" userId="f8fb43bb-af95-400b-a4a7-c8a8e375dd6f" providerId="ADAL" clId="{5BA4EC1F-9BEF-456F-B6AA-A738FFF65965}" dt="2025-10-30T13:02:02.155" v="70" actId="478"/>
            <ac:picMkLst>
              <pc:docMk/>
              <pc:sldMasterMk cId="1862392629" sldId="2147483648"/>
              <pc:sldLayoutMk cId="786643275" sldId="2147483665"/>
              <ac:picMk id="6" creationId="{57DFE291-0DFE-281A-28F8-4924055681A3}"/>
            </ac:picMkLst>
          </pc:picChg>
          <pc:picChg chg="mod">
            <ac:chgData name="Ridhi Soni" userId="f8fb43bb-af95-400b-a4a7-c8a8e375dd6f" providerId="ADAL" clId="{5BA4EC1F-9BEF-456F-B6AA-A738FFF65965}" dt="2025-10-30T13:02:33.219" v="76" actId="14100"/>
            <ac:picMkLst>
              <pc:docMk/>
              <pc:sldMasterMk cId="1862392629" sldId="2147483648"/>
              <pc:sldLayoutMk cId="786643275" sldId="2147483665"/>
              <ac:picMk id="14" creationId="{19AB0B40-87C9-DD2B-C24B-F03EBE20868C}"/>
            </ac:picMkLst>
          </pc:picChg>
        </pc:sldLayoutChg>
        <pc:sldLayoutChg chg="delSp modSp mod">
          <pc:chgData name="Ridhi Soni" userId="f8fb43bb-af95-400b-a4a7-c8a8e375dd6f" providerId="ADAL" clId="{5BA4EC1F-9BEF-456F-B6AA-A738FFF65965}" dt="2025-10-30T13:02:46.562" v="78" actId="478"/>
          <pc:sldLayoutMkLst>
            <pc:docMk/>
            <pc:sldMasterMk cId="1862392629" sldId="2147483648"/>
            <pc:sldLayoutMk cId="3945529391" sldId="2147483666"/>
          </pc:sldLayoutMkLst>
          <pc:spChg chg="del">
            <ac:chgData name="Ridhi Soni" userId="f8fb43bb-af95-400b-a4a7-c8a8e375dd6f" providerId="ADAL" clId="{5BA4EC1F-9BEF-456F-B6AA-A738FFF65965}" dt="2025-10-30T13:02:46.562" v="78" actId="478"/>
            <ac:spMkLst>
              <pc:docMk/>
              <pc:sldMasterMk cId="1862392629" sldId="2147483648"/>
              <pc:sldLayoutMk cId="3945529391" sldId="2147483666"/>
              <ac:spMk id="4" creationId="{61C8FF98-4DF8-D398-E3F7-970BDC0DF42B}"/>
            </ac:spMkLst>
          </pc:spChg>
          <pc:spChg chg="del">
            <ac:chgData name="Ridhi Soni" userId="f8fb43bb-af95-400b-a4a7-c8a8e375dd6f" providerId="ADAL" clId="{5BA4EC1F-9BEF-456F-B6AA-A738FFF65965}" dt="2025-10-30T13:02:44.803" v="77" actId="478"/>
            <ac:spMkLst>
              <pc:docMk/>
              <pc:sldMasterMk cId="1862392629" sldId="2147483648"/>
              <pc:sldLayoutMk cId="3945529391" sldId="2147483666"/>
              <ac:spMk id="6" creationId="{296572D7-6B0E-7C48-AEEC-958A5C86A267}"/>
            </ac:spMkLst>
          </pc:spChg>
          <pc:spChg chg="del">
            <ac:chgData name="Ridhi Soni" userId="f8fb43bb-af95-400b-a4a7-c8a8e375dd6f" providerId="ADAL" clId="{5BA4EC1F-9BEF-456F-B6AA-A738FFF65965}" dt="2025-10-30T12:53:15.603" v="2" actId="478"/>
            <ac:spMkLst>
              <pc:docMk/>
              <pc:sldMasterMk cId="1862392629" sldId="2147483648"/>
              <pc:sldLayoutMk cId="3945529391" sldId="2147483666"/>
              <ac:spMk id="13" creationId="{8885FB44-AAC4-F2EA-968F-6A80CC1A5B7C}"/>
            </ac:spMkLst>
          </pc:spChg>
          <pc:picChg chg="del mod">
            <ac:chgData name="Ridhi Soni" userId="f8fb43bb-af95-400b-a4a7-c8a8e375dd6f" providerId="ADAL" clId="{5BA4EC1F-9BEF-456F-B6AA-A738FFF65965}" dt="2025-10-30T12:53:28.863" v="5" actId="478"/>
            <ac:picMkLst>
              <pc:docMk/>
              <pc:sldMasterMk cId="1862392629" sldId="2147483648"/>
              <pc:sldLayoutMk cId="3945529391" sldId="2147483666"/>
              <ac:picMk id="9" creationId="{1BC3ED94-DC2C-B965-2CB3-CBA39E25F53D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4105463488" sldId="2147483667"/>
          </pc:sldLayoutMkLst>
          <pc:spChg chg="mod">
            <ac:chgData name="Ridhi Soni" userId="f8fb43bb-af95-400b-a4a7-c8a8e375dd6f" providerId="ADAL" clId="{5BA4EC1F-9BEF-456F-B6AA-A738FFF65965}" dt="2025-10-30T13:02:59.198" v="80" actId="14100"/>
            <ac:spMkLst>
              <pc:docMk/>
              <pc:sldMasterMk cId="1862392629" sldId="2147483648"/>
              <pc:sldLayoutMk cId="4105463488" sldId="2147483667"/>
              <ac:spMk id="4" creationId="{61C8FF98-4DF8-D398-E3F7-970BDC0DF42B}"/>
            </ac:spMkLst>
          </pc:spChg>
          <pc:spChg chg="mod">
            <ac:chgData name="Ridhi Soni" userId="f8fb43bb-af95-400b-a4a7-c8a8e375dd6f" providerId="ADAL" clId="{5BA4EC1F-9BEF-456F-B6AA-A738FFF65965}" dt="2025-10-30T13:03:07.738" v="81" actId="14100"/>
            <ac:spMkLst>
              <pc:docMk/>
              <pc:sldMasterMk cId="1862392629" sldId="2147483648"/>
              <pc:sldLayoutMk cId="4105463488" sldId="2147483667"/>
              <ac:spMk id="6" creationId="{296572D7-6B0E-7C48-AEEC-958A5C86A267}"/>
            </ac:spMkLst>
          </pc:spChg>
          <pc:spChg chg="del">
            <ac:chgData name="Ridhi Soni" userId="f8fb43bb-af95-400b-a4a7-c8a8e375dd6f" providerId="ADAL" clId="{5BA4EC1F-9BEF-456F-B6AA-A738FFF65965}" dt="2025-10-30T12:53:05.944" v="1" actId="478"/>
            <ac:spMkLst>
              <pc:docMk/>
              <pc:sldMasterMk cId="1862392629" sldId="2147483648"/>
              <pc:sldLayoutMk cId="4105463488" sldId="2147483667"/>
              <ac:spMk id="13" creationId="{8885FB44-AAC4-F2EA-968F-6A80CC1A5B7C}"/>
            </ac:spMkLst>
          </pc:spChg>
          <pc:picChg chg="add mod">
            <ac:chgData name="Ridhi Soni" userId="f8fb43bb-af95-400b-a4a7-c8a8e375dd6f" providerId="ADAL" clId="{5BA4EC1F-9BEF-456F-B6AA-A738FFF65965}" dt="2025-10-30T13:11:41.426" v="179"/>
            <ac:picMkLst>
              <pc:docMk/>
              <pc:sldMasterMk cId="1862392629" sldId="2147483648"/>
              <pc:sldLayoutMk cId="4105463488" sldId="2147483667"/>
              <ac:picMk id="3" creationId="{84F95B13-893A-45D5-AFFF-30A665AC3C5D}"/>
            </ac:picMkLst>
          </pc:picChg>
          <pc:picChg chg="del">
            <ac:chgData name="Ridhi Soni" userId="f8fb43bb-af95-400b-a4a7-c8a8e375dd6f" providerId="ADAL" clId="{5BA4EC1F-9BEF-456F-B6AA-A738FFF65965}" dt="2025-10-30T13:02:52.399" v="79" actId="478"/>
            <ac:picMkLst>
              <pc:docMk/>
              <pc:sldMasterMk cId="1862392629" sldId="2147483648"/>
              <pc:sldLayoutMk cId="4105463488" sldId="2147483667"/>
              <ac:picMk id="8" creationId="{F215EB6C-5687-7316-EB80-873A4465B0A6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831313996" sldId="2147483668"/>
          </pc:sldLayoutMkLst>
          <pc:picChg chg="del">
            <ac:chgData name="Ridhi Soni" userId="f8fb43bb-af95-400b-a4a7-c8a8e375dd6f" providerId="ADAL" clId="{5BA4EC1F-9BEF-456F-B6AA-A738FFF65965}" dt="2025-10-30T13:04:36.732" v="113" actId="478"/>
            <ac:picMkLst>
              <pc:docMk/>
              <pc:sldMasterMk cId="1862392629" sldId="2147483648"/>
              <pc:sldLayoutMk cId="831313996" sldId="2147483668"/>
              <ac:picMk id="2" creationId="{D4006D9F-C4BE-260D-0BA3-D5206A90C922}"/>
            </ac:picMkLst>
          </pc:picChg>
          <pc:picChg chg="add del mod">
            <ac:chgData name="Ridhi Soni" userId="f8fb43bb-af95-400b-a4a7-c8a8e375dd6f" providerId="ADAL" clId="{5BA4EC1F-9BEF-456F-B6AA-A738FFF65965}" dt="2025-10-30T13:12:32.056" v="197" actId="478"/>
            <ac:picMkLst>
              <pc:docMk/>
              <pc:sldMasterMk cId="1862392629" sldId="2147483648"/>
              <pc:sldLayoutMk cId="831313996" sldId="2147483668"/>
              <ac:picMk id="8" creationId="{D1D83E6E-87F6-6854-5C2F-BA3BC8913B9B}"/>
            </ac:picMkLst>
          </pc:picChg>
          <pc:picChg chg="add mod">
            <ac:chgData name="Ridhi Soni" userId="f8fb43bb-af95-400b-a4a7-c8a8e375dd6f" providerId="ADAL" clId="{5BA4EC1F-9BEF-456F-B6AA-A738FFF65965}" dt="2025-10-30T13:12:32.240" v="198"/>
            <ac:picMkLst>
              <pc:docMk/>
              <pc:sldMasterMk cId="1862392629" sldId="2147483648"/>
              <pc:sldLayoutMk cId="831313996" sldId="2147483668"/>
              <ac:picMk id="9" creationId="{C886E6B2-54EF-75C8-2A65-B8B017C8785C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823750873" sldId="2147483670"/>
          </pc:sldLayoutMkLst>
          <pc:picChg chg="del">
            <ac:chgData name="Ridhi Soni" userId="f8fb43bb-af95-400b-a4a7-c8a8e375dd6f" providerId="ADAL" clId="{5BA4EC1F-9BEF-456F-B6AA-A738FFF65965}" dt="2025-10-30T13:04:39.201" v="115" actId="478"/>
            <ac:picMkLst>
              <pc:docMk/>
              <pc:sldMasterMk cId="1862392629" sldId="2147483648"/>
              <pc:sldLayoutMk cId="823750873" sldId="2147483670"/>
              <ac:picMk id="3" creationId="{8E2AB7D7-556A-6B0C-B465-185AF32F9288}"/>
            </ac:picMkLst>
          </pc:picChg>
          <pc:picChg chg="add del mod">
            <ac:chgData name="Ridhi Soni" userId="f8fb43bb-af95-400b-a4a7-c8a8e375dd6f" providerId="ADAL" clId="{5BA4EC1F-9BEF-456F-B6AA-A738FFF65965}" dt="2025-10-30T13:12:36.990" v="199" actId="478"/>
            <ac:picMkLst>
              <pc:docMk/>
              <pc:sldMasterMk cId="1862392629" sldId="2147483648"/>
              <pc:sldLayoutMk cId="823750873" sldId="2147483670"/>
              <ac:picMk id="8" creationId="{D47A2C0A-0134-3733-44B1-8754939D4C3C}"/>
            </ac:picMkLst>
          </pc:picChg>
          <pc:picChg chg="add mod">
            <ac:chgData name="Ridhi Soni" userId="f8fb43bb-af95-400b-a4a7-c8a8e375dd6f" providerId="ADAL" clId="{5BA4EC1F-9BEF-456F-B6AA-A738FFF65965}" dt="2025-10-30T13:12:37.171" v="200"/>
            <ac:picMkLst>
              <pc:docMk/>
              <pc:sldMasterMk cId="1862392629" sldId="2147483648"/>
              <pc:sldLayoutMk cId="823750873" sldId="2147483670"/>
              <ac:picMk id="10" creationId="{BCCCF44C-8C7F-82B6-35F8-5AD4D982BD32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959168458" sldId="2147483671"/>
          </pc:sldLayoutMkLst>
          <pc:picChg chg="del">
            <ac:chgData name="Ridhi Soni" userId="f8fb43bb-af95-400b-a4a7-c8a8e375dd6f" providerId="ADAL" clId="{5BA4EC1F-9BEF-456F-B6AA-A738FFF65965}" dt="2025-10-30T13:12:39.433" v="201" actId="478"/>
            <ac:picMkLst>
              <pc:docMk/>
              <pc:sldMasterMk cId="1862392629" sldId="2147483648"/>
              <pc:sldLayoutMk cId="1959168458" sldId="2147483671"/>
              <ac:picMk id="2" creationId="{7F6878FB-A1E7-CEDE-D68F-992ABF0F5CFF}"/>
            </ac:picMkLst>
          </pc:picChg>
          <pc:picChg chg="add del mod">
            <ac:chgData name="Ridhi Soni" userId="f8fb43bb-af95-400b-a4a7-c8a8e375dd6f" providerId="ADAL" clId="{5BA4EC1F-9BEF-456F-B6AA-A738FFF65965}" dt="2025-10-30T13:12:48.165" v="204" actId="478"/>
            <ac:picMkLst>
              <pc:docMk/>
              <pc:sldMasterMk cId="1862392629" sldId="2147483648"/>
              <pc:sldLayoutMk cId="1959168458" sldId="2147483671"/>
              <ac:picMk id="3" creationId="{DD24F325-558C-C3FF-7F27-7EB21D84BC64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218606215" sldId="2147483672"/>
          </pc:sldLayoutMkLst>
          <pc:spChg chg="del">
            <ac:chgData name="Ridhi Soni" userId="f8fb43bb-af95-400b-a4a7-c8a8e375dd6f" providerId="ADAL" clId="{5BA4EC1F-9BEF-456F-B6AA-A738FFF65965}" dt="2025-10-30T13:00:56.162" v="64" actId="478"/>
            <ac:spMkLst>
              <pc:docMk/>
              <pc:sldMasterMk cId="1862392629" sldId="2147483648"/>
              <pc:sldLayoutMk cId="218606215" sldId="2147483672"/>
              <ac:spMk id="2" creationId="{48FEBDB4-900F-DF95-AC0E-E508A602E7D0}"/>
            </ac:spMkLst>
          </pc:spChg>
          <pc:spChg chg="add mod">
            <ac:chgData name="Ridhi Soni" userId="f8fb43bb-af95-400b-a4a7-c8a8e375dd6f" providerId="ADAL" clId="{5BA4EC1F-9BEF-456F-B6AA-A738FFF65965}" dt="2025-10-30T13:01:25.911" v="66" actId="207"/>
            <ac:spMkLst>
              <pc:docMk/>
              <pc:sldMasterMk cId="1862392629" sldId="2147483648"/>
              <pc:sldLayoutMk cId="218606215" sldId="2147483672"/>
              <ac:spMk id="5" creationId="{7EB6E649-F7A4-7E9F-9E4F-C232A1F0EBE7}"/>
            </ac:spMkLst>
          </pc:spChg>
          <pc:spChg chg="add mod">
            <ac:chgData name="Ridhi Soni" userId="f8fb43bb-af95-400b-a4a7-c8a8e375dd6f" providerId="ADAL" clId="{5BA4EC1F-9BEF-456F-B6AA-A738FFF65965}" dt="2025-10-30T13:01:30.321" v="67" actId="207"/>
            <ac:spMkLst>
              <pc:docMk/>
              <pc:sldMasterMk cId="1862392629" sldId="2147483648"/>
              <pc:sldLayoutMk cId="218606215" sldId="2147483672"/>
              <ac:spMk id="6" creationId="{A3AFA000-C251-69BA-DFDE-F58F2F659401}"/>
            </ac:spMkLst>
          </pc:spChg>
          <pc:spChg chg="del">
            <ac:chgData name="Ridhi Soni" userId="f8fb43bb-af95-400b-a4a7-c8a8e375dd6f" providerId="ADAL" clId="{5BA4EC1F-9BEF-456F-B6AA-A738FFF65965}" dt="2025-10-30T12:53:34.215" v="6" actId="478"/>
            <ac:spMkLst>
              <pc:docMk/>
              <pc:sldMasterMk cId="1862392629" sldId="2147483648"/>
              <pc:sldLayoutMk cId="218606215" sldId="2147483672"/>
              <ac:spMk id="13" creationId="{8885FB44-AAC4-F2EA-968F-6A80CC1A5B7C}"/>
            </ac:spMkLst>
          </pc:spChg>
          <pc:picChg chg="del">
            <ac:chgData name="Ridhi Soni" userId="f8fb43bb-af95-400b-a4a7-c8a8e375dd6f" providerId="ADAL" clId="{5BA4EC1F-9BEF-456F-B6AA-A738FFF65965}" dt="2025-10-30T13:00:44.400" v="60" actId="478"/>
            <ac:picMkLst>
              <pc:docMk/>
              <pc:sldMasterMk cId="1862392629" sldId="2147483648"/>
              <pc:sldLayoutMk cId="218606215" sldId="2147483672"/>
              <ac:picMk id="3" creationId="{C4F3494A-1EF7-C4F4-D2FF-9B73C8D12938}"/>
            </ac:picMkLst>
          </pc:picChg>
          <pc:picChg chg="add del mod">
            <ac:chgData name="Ridhi Soni" userId="f8fb43bb-af95-400b-a4a7-c8a8e375dd6f" providerId="ADAL" clId="{5BA4EC1F-9BEF-456F-B6AA-A738FFF65965}" dt="2025-10-30T13:01:53.454" v="68" actId="478"/>
            <ac:picMkLst>
              <pc:docMk/>
              <pc:sldMasterMk cId="1862392629" sldId="2147483648"/>
              <pc:sldLayoutMk cId="218606215" sldId="2147483672"/>
              <ac:picMk id="4" creationId="{38CD0F2C-6C13-8076-B0C6-4948A806AA5A}"/>
            </ac:picMkLst>
          </pc:picChg>
          <pc:picChg chg="add mod">
            <ac:chgData name="Ridhi Soni" userId="f8fb43bb-af95-400b-a4a7-c8a8e375dd6f" providerId="ADAL" clId="{5BA4EC1F-9BEF-456F-B6AA-A738FFF65965}" dt="2025-10-30T13:01:53.672" v="69"/>
            <ac:picMkLst>
              <pc:docMk/>
              <pc:sldMasterMk cId="1862392629" sldId="2147483648"/>
              <pc:sldLayoutMk cId="218606215" sldId="2147483672"/>
              <ac:picMk id="7" creationId="{7AD3F6E3-5CA0-64CA-49D7-CC462018E1E0}"/>
            </ac:picMkLst>
          </pc:picChg>
          <pc:picChg chg="add del mod">
            <ac:chgData name="Ridhi Soni" userId="f8fb43bb-af95-400b-a4a7-c8a8e375dd6f" providerId="ADAL" clId="{5BA4EC1F-9BEF-456F-B6AA-A738FFF65965}" dt="2025-10-30T13:11:31.126" v="177" actId="478"/>
            <ac:picMkLst>
              <pc:docMk/>
              <pc:sldMasterMk cId="1862392629" sldId="2147483648"/>
              <pc:sldLayoutMk cId="218606215" sldId="2147483672"/>
              <ac:picMk id="8" creationId="{FB49E919-175A-86DE-A62E-79CAAFBC4B71}"/>
            </ac:picMkLst>
          </pc:picChg>
          <pc:picChg chg="add mod">
            <ac:chgData name="Ridhi Soni" userId="f8fb43bb-af95-400b-a4a7-c8a8e375dd6f" providerId="ADAL" clId="{5BA4EC1F-9BEF-456F-B6AA-A738FFF65965}" dt="2025-10-30T13:11:31.376" v="178"/>
            <ac:picMkLst>
              <pc:docMk/>
              <pc:sldMasterMk cId="1862392629" sldId="2147483648"/>
              <pc:sldLayoutMk cId="218606215" sldId="2147483672"/>
              <ac:picMk id="9" creationId="{73D0746B-BC54-03C1-4DD0-14B440D55790}"/>
            </ac:picMkLst>
          </pc:picChg>
          <pc:picChg chg="mod">
            <ac:chgData name="Ridhi Soni" userId="f8fb43bb-af95-400b-a4a7-c8a8e375dd6f" providerId="ADAL" clId="{5BA4EC1F-9BEF-456F-B6AA-A738FFF65965}" dt="2025-10-30T13:00:53.693" v="63" actId="1076"/>
            <ac:picMkLst>
              <pc:docMk/>
              <pc:sldMasterMk cId="1862392629" sldId="2147483648"/>
              <pc:sldLayoutMk cId="218606215" sldId="2147483672"/>
              <ac:picMk id="12" creationId="{CC2530BC-6622-1155-8289-A1A2D1C99BDC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661488029" sldId="2147483673"/>
          </pc:sldLayoutMkLst>
          <pc:picChg chg="del">
            <ac:chgData name="Ridhi Soni" userId="f8fb43bb-af95-400b-a4a7-c8a8e375dd6f" providerId="ADAL" clId="{5BA4EC1F-9BEF-456F-B6AA-A738FFF65965}" dt="2025-10-30T13:12:53.543" v="205" actId="478"/>
            <ac:picMkLst>
              <pc:docMk/>
              <pc:sldMasterMk cId="1862392629" sldId="2147483648"/>
              <pc:sldLayoutMk cId="661488029" sldId="2147483673"/>
              <ac:picMk id="4" creationId="{E8CF3B45-5EF6-6D8C-20C2-5F457BC908D1}"/>
            </ac:picMkLst>
          </pc:picChg>
          <pc:picChg chg="add mod">
            <ac:chgData name="Ridhi Soni" userId="f8fb43bb-af95-400b-a4a7-c8a8e375dd6f" providerId="ADAL" clId="{5BA4EC1F-9BEF-456F-B6AA-A738FFF65965}" dt="2025-10-30T13:12:53.749" v="206"/>
            <ac:picMkLst>
              <pc:docMk/>
              <pc:sldMasterMk cId="1862392629" sldId="2147483648"/>
              <pc:sldLayoutMk cId="661488029" sldId="2147483673"/>
              <ac:picMk id="5" creationId="{F7AEDED3-E016-1091-5075-ABDE87ECA2CF}"/>
            </ac:picMkLst>
          </pc:picChg>
        </pc:sldLayoutChg>
        <pc:sldLayoutChg chg="addSp delSp modSp mod or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5299281" sldId="2147483674"/>
          </pc:sldLayoutMkLst>
          <pc:picChg chg="del">
            <ac:chgData name="Ridhi Soni" userId="f8fb43bb-af95-400b-a4a7-c8a8e375dd6f" providerId="ADAL" clId="{5BA4EC1F-9BEF-456F-B6AA-A738FFF65965}" dt="2025-10-30T13:05:35.033" v="132" actId="478"/>
            <ac:picMkLst>
              <pc:docMk/>
              <pc:sldMasterMk cId="1862392629" sldId="2147483648"/>
              <pc:sldLayoutMk cId="5299281" sldId="2147483674"/>
              <ac:picMk id="2" creationId="{C5341B09-9E47-C4EB-4837-290BD74E0971}"/>
            </ac:picMkLst>
          </pc:picChg>
          <pc:picChg chg="add del mod">
            <ac:chgData name="Ridhi Soni" userId="f8fb43bb-af95-400b-a4a7-c8a8e375dd6f" providerId="ADAL" clId="{5BA4EC1F-9BEF-456F-B6AA-A738FFF65965}" dt="2025-10-30T13:05:33.861" v="131" actId="478"/>
            <ac:picMkLst>
              <pc:docMk/>
              <pc:sldMasterMk cId="1862392629" sldId="2147483648"/>
              <pc:sldLayoutMk cId="5299281" sldId="2147483674"/>
              <ac:picMk id="3" creationId="{64A97B19-2DFB-EDE3-2A37-64C33EA8CFF4}"/>
            </ac:picMkLst>
          </pc:picChg>
          <pc:picChg chg="add del mod">
            <ac:chgData name="Ridhi Soni" userId="f8fb43bb-af95-400b-a4a7-c8a8e375dd6f" providerId="ADAL" clId="{5BA4EC1F-9BEF-456F-B6AA-A738FFF65965}" dt="2025-10-30T13:05:31.337" v="130" actId="478"/>
            <ac:picMkLst>
              <pc:docMk/>
              <pc:sldMasterMk cId="1862392629" sldId="2147483648"/>
              <pc:sldLayoutMk cId="5299281" sldId="2147483674"/>
              <ac:picMk id="4" creationId="{8A1BCECA-5BDD-7940-A8A0-A64F354D1F62}"/>
            </ac:picMkLst>
          </pc:picChg>
          <pc:picChg chg="add mod">
            <ac:chgData name="Ridhi Soni" userId="f8fb43bb-af95-400b-a4a7-c8a8e375dd6f" providerId="ADAL" clId="{5BA4EC1F-9BEF-456F-B6AA-A738FFF65965}" dt="2025-10-30T13:05:41.503" v="135" actId="1076"/>
            <ac:picMkLst>
              <pc:docMk/>
              <pc:sldMasterMk cId="1862392629" sldId="2147483648"/>
              <pc:sldLayoutMk cId="5299281" sldId="2147483674"/>
              <ac:picMk id="5" creationId="{023589D8-B1F2-344E-4EEC-3C7B300A40E1}"/>
            </ac:picMkLst>
          </pc:picChg>
        </pc:sldLayoutChg>
        <pc:sldLayoutChg chg="addSp delSp modSp mod">
          <pc:chgData name="Ridhi Soni" userId="f8fb43bb-af95-400b-a4a7-c8a8e375dd6f" providerId="ADAL" clId="{5BA4EC1F-9BEF-456F-B6AA-A738FFF65965}" dt="2025-10-30T13:12:58.033" v="208"/>
          <pc:sldLayoutMkLst>
            <pc:docMk/>
            <pc:sldMasterMk cId="1862392629" sldId="2147483648"/>
            <pc:sldLayoutMk cId="2988850770" sldId="2147483675"/>
          </pc:sldLayoutMkLst>
          <pc:picChg chg="del">
            <ac:chgData name="Ridhi Soni" userId="f8fb43bb-af95-400b-a4a7-c8a8e375dd6f" providerId="ADAL" clId="{5BA4EC1F-9BEF-456F-B6AA-A738FFF65965}" dt="2025-10-30T13:04:42.720" v="117" actId="478"/>
            <ac:picMkLst>
              <pc:docMk/>
              <pc:sldMasterMk cId="1862392629" sldId="2147483648"/>
              <pc:sldLayoutMk cId="2988850770" sldId="2147483675"/>
              <ac:picMk id="4" creationId="{4CCA3427-5DB0-E9CE-E2B1-D7B7C9B8F214}"/>
            </ac:picMkLst>
          </pc:picChg>
          <pc:picChg chg="add del mod">
            <ac:chgData name="Ridhi Soni" userId="f8fb43bb-af95-400b-a4a7-c8a8e375dd6f" providerId="ADAL" clId="{5BA4EC1F-9BEF-456F-B6AA-A738FFF65965}" dt="2025-10-30T13:12:57.750" v="207" actId="478"/>
            <ac:picMkLst>
              <pc:docMk/>
              <pc:sldMasterMk cId="1862392629" sldId="2147483648"/>
              <pc:sldLayoutMk cId="2988850770" sldId="2147483675"/>
              <ac:picMk id="5" creationId="{2A03A40D-19AC-40F7-0D50-8AF1CEE34B94}"/>
            </ac:picMkLst>
          </pc:picChg>
          <pc:picChg chg="add mod">
            <ac:chgData name="Ridhi Soni" userId="f8fb43bb-af95-400b-a4a7-c8a8e375dd6f" providerId="ADAL" clId="{5BA4EC1F-9BEF-456F-B6AA-A738FFF65965}" dt="2025-10-30T13:12:58.033" v="208"/>
            <ac:picMkLst>
              <pc:docMk/>
              <pc:sldMasterMk cId="1862392629" sldId="2147483648"/>
              <pc:sldLayoutMk cId="2988850770" sldId="2147483675"/>
              <ac:picMk id="6" creationId="{5869CEE2-CDAE-DB1F-5206-5BEF577B5D29}"/>
            </ac:picMkLst>
          </pc:picChg>
        </pc:sldLayoutChg>
        <pc:sldLayoutChg chg="addSp modSp">
          <pc:chgData name="Ridhi Soni" userId="f8fb43bb-af95-400b-a4a7-c8a8e375dd6f" providerId="ADAL" clId="{5BA4EC1F-9BEF-456F-B6AA-A738FFF65965}" dt="2025-10-30T13:04:45.505" v="119"/>
          <pc:sldLayoutMkLst>
            <pc:docMk/>
            <pc:sldMasterMk cId="1862392629" sldId="2147483648"/>
            <pc:sldLayoutMk cId="4068116409" sldId="2147483676"/>
          </pc:sldLayoutMkLst>
          <pc:picChg chg="add mod">
            <ac:chgData name="Ridhi Soni" userId="f8fb43bb-af95-400b-a4a7-c8a8e375dd6f" providerId="ADAL" clId="{5BA4EC1F-9BEF-456F-B6AA-A738FFF65965}" dt="2025-10-30T13:04:45.505" v="119"/>
            <ac:picMkLst>
              <pc:docMk/>
              <pc:sldMasterMk cId="1862392629" sldId="2147483648"/>
              <pc:sldLayoutMk cId="4068116409" sldId="2147483676"/>
              <ac:picMk id="4" creationId="{94EB282B-04E7-DDFD-563E-C76FAF62EB22}"/>
            </ac:picMkLst>
          </pc:picChg>
        </pc:sldLayoutChg>
        <pc:sldLayoutChg chg="addSp delSp modSp mod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346057912" sldId="2147483677"/>
          </pc:sldLayoutMkLst>
          <pc:spChg chg="add mod">
            <ac:chgData name="Ridhi Soni" userId="f8fb43bb-af95-400b-a4a7-c8a8e375dd6f" providerId="ADAL" clId="{5BA4EC1F-9BEF-456F-B6AA-A738FFF65965}" dt="2025-10-30T12:59:41.537" v="47" actId="1076"/>
            <ac:spMkLst>
              <pc:docMk/>
              <pc:sldMasterMk cId="1862392629" sldId="2147483648"/>
              <pc:sldLayoutMk cId="346057912" sldId="2147483677"/>
              <ac:spMk id="2" creationId="{202122EA-E733-6EE2-AD65-E14091B237B9}"/>
            </ac:spMkLst>
          </pc:spChg>
          <pc:spChg chg="add mod">
            <ac:chgData name="Ridhi Soni" userId="f8fb43bb-af95-400b-a4a7-c8a8e375dd6f" providerId="ADAL" clId="{5BA4EC1F-9BEF-456F-B6AA-A738FFF65965}" dt="2025-10-30T12:59:41.537" v="47" actId="1076"/>
            <ac:spMkLst>
              <pc:docMk/>
              <pc:sldMasterMk cId="1862392629" sldId="2147483648"/>
              <pc:sldLayoutMk cId="346057912" sldId="2147483677"/>
              <ac:spMk id="3" creationId="{2883B41D-EBE4-97D5-E2C0-23698079BF6E}"/>
            </ac:spMkLst>
          </pc:spChg>
          <pc:spChg chg="del">
            <ac:chgData name="Ridhi Soni" userId="f8fb43bb-af95-400b-a4a7-c8a8e375dd6f" providerId="ADAL" clId="{5BA4EC1F-9BEF-456F-B6AA-A738FFF65965}" dt="2025-10-30T12:58:34.244" v="35" actId="478"/>
            <ac:spMkLst>
              <pc:docMk/>
              <pc:sldMasterMk cId="1862392629" sldId="2147483648"/>
              <pc:sldLayoutMk cId="346057912" sldId="2147483677"/>
              <ac:spMk id="4" creationId="{D1E298E9-88E8-4989-9D50-F21ABC67DE97}"/>
            </ac:spMkLst>
          </pc:spChg>
          <pc:spChg chg="del">
            <ac:chgData name="Ridhi Soni" userId="f8fb43bb-af95-400b-a4a7-c8a8e375dd6f" providerId="ADAL" clId="{5BA4EC1F-9BEF-456F-B6AA-A738FFF65965}" dt="2025-10-30T12:59:34.046" v="44" actId="478"/>
            <ac:spMkLst>
              <pc:docMk/>
              <pc:sldMasterMk cId="1862392629" sldId="2147483648"/>
              <pc:sldLayoutMk cId="346057912" sldId="2147483677"/>
              <ac:spMk id="11" creationId="{F4B2433A-AB0B-103E-FE49-72415DE914E0}"/>
            </ac:spMkLst>
          </pc:spChg>
          <pc:picChg chg="add mod">
            <ac:chgData name="Ridhi Soni" userId="f8fb43bb-af95-400b-a4a7-c8a8e375dd6f" providerId="ADAL" clId="{5BA4EC1F-9BEF-456F-B6AA-A738FFF65965}" dt="2025-10-30T13:00:32.977" v="58" actId="1076"/>
            <ac:picMkLst>
              <pc:docMk/>
              <pc:sldMasterMk cId="1862392629" sldId="2147483648"/>
              <pc:sldLayoutMk cId="346057912" sldId="2147483677"/>
              <ac:picMk id="5" creationId="{EC822339-3351-DC9E-6DEF-52C8CF530A99}"/>
            </ac:picMkLst>
          </pc:picChg>
          <pc:picChg chg="mod ord">
            <ac:chgData name="Ridhi Soni" userId="f8fb43bb-af95-400b-a4a7-c8a8e375dd6f" providerId="ADAL" clId="{5BA4EC1F-9BEF-456F-B6AA-A738FFF65965}" dt="2025-10-30T13:00:35.921" v="59" actId="14100"/>
            <ac:picMkLst>
              <pc:docMk/>
              <pc:sldMasterMk cId="1862392629" sldId="2147483648"/>
              <pc:sldLayoutMk cId="346057912" sldId="2147483677"/>
              <ac:picMk id="10" creationId="{04599C29-2138-0286-457D-F5DA0BB3F056}"/>
            </ac:picMkLst>
          </pc:picChg>
        </pc:sldLayoutChg>
        <pc:sldLayoutChg chg="addSp delSp modSp add mod modTransition setBg">
          <pc:chgData name="Ridhi Soni" userId="f8fb43bb-af95-400b-a4a7-c8a8e375dd6f" providerId="ADAL" clId="{5BA4EC1F-9BEF-456F-B6AA-A738FFF65965}" dt="2025-10-30T13:13:27.230" v="213"/>
          <pc:sldLayoutMkLst>
            <pc:docMk/>
            <pc:sldMasterMk cId="1862392629" sldId="2147483648"/>
            <pc:sldLayoutMk cId="1842927187" sldId="2147483678"/>
          </pc:sldLayoutMkLst>
          <pc:picChg chg="del">
            <ac:chgData name="Ridhi Soni" userId="f8fb43bb-af95-400b-a4a7-c8a8e375dd6f" providerId="ADAL" clId="{5BA4EC1F-9BEF-456F-B6AA-A738FFF65965}" dt="2025-10-30T13:05:02.063" v="122" actId="478"/>
            <ac:picMkLst>
              <pc:docMk/>
              <pc:sldMasterMk cId="1862392629" sldId="2147483648"/>
              <pc:sldLayoutMk cId="1842927187" sldId="2147483678"/>
              <ac:picMk id="2" creationId="{C5341B09-9E47-C4EB-4837-290BD74E0971}"/>
            </ac:picMkLst>
          </pc:picChg>
          <pc:picChg chg="add del mod">
            <ac:chgData name="Ridhi Soni" userId="f8fb43bb-af95-400b-a4a7-c8a8e375dd6f" providerId="ADAL" clId="{5BA4EC1F-9BEF-456F-B6AA-A738FFF65965}" dt="2025-10-30T13:13:06.403" v="209" actId="478"/>
            <ac:picMkLst>
              <pc:docMk/>
              <pc:sldMasterMk cId="1862392629" sldId="2147483648"/>
              <pc:sldLayoutMk cId="1842927187" sldId="2147483678"/>
              <ac:picMk id="3" creationId="{14C05598-85CE-2F29-FC8A-A5E9968D970D}"/>
            </ac:picMkLst>
          </pc:picChg>
          <pc:picChg chg="add mod">
            <ac:chgData name="Ridhi Soni" userId="f8fb43bb-af95-400b-a4a7-c8a8e375dd6f" providerId="ADAL" clId="{5BA4EC1F-9BEF-456F-B6AA-A738FFF65965}" dt="2025-10-30T13:13:06.641" v="210"/>
            <ac:picMkLst>
              <pc:docMk/>
              <pc:sldMasterMk cId="1862392629" sldId="2147483648"/>
              <pc:sldLayoutMk cId="1842927187" sldId="2147483678"/>
              <ac:picMk id="4" creationId="{7591DCB8-02FF-789A-D3FE-4E20600734D9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5754FE-21BE-4FF7-A94D-AEE90077B9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3FF77-E12D-FB83-A4C5-CBF562603D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AA936-0B43-4EF5-8BDD-218A4ABFEF09}" type="datetimeFigureOut">
              <a:rPr lang="en-GB" smtClean="0"/>
              <a:t>30/10/2025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97D75-D0D3-6966-195C-084D99C6E4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3774A-1516-4F8E-DF7D-EC69D16A69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A68FF-2523-4960-BC06-1489C0DAE4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50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EBDB4-900F-DF95-AC0E-E508A602E7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797" y="1437588"/>
            <a:ext cx="5959703" cy="3982824"/>
          </a:xfrm>
        </p:spPr>
        <p:txBody>
          <a:bodyPr anchor="t">
            <a:noAutofit/>
          </a:bodyPr>
          <a:lstStyle>
            <a:lvl1pPr algn="l">
              <a:defRPr sz="66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12" name="Picture 11" descr="A group of battery icons&#10;&#10;AI-generated content may be incorrect.">
            <a:extLst>
              <a:ext uri="{FF2B5EF4-FFF2-40B4-BE49-F238E27FC236}">
                <a16:creationId xmlns:a16="http://schemas.microsoft.com/office/drawing/2014/main" id="{CC2530BC-6622-1155-8289-A1A2D1C99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896" y="1136846"/>
            <a:ext cx="4584307" cy="4584307"/>
          </a:xfrm>
          <a:prstGeom prst="rect">
            <a:avLst/>
          </a:prstGeom>
        </p:spPr>
      </p:pic>
      <p:pic>
        <p:nvPicPr>
          <p:cNvPr id="3" name="Picture 2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24E84247-F5A3-E178-009D-4E703F2A79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9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5344-1B15-8457-C88E-5D1BC9FC1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A4DB8-4901-595A-8234-C24C7C51F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3F6FE-47AC-6D7B-9704-632828CB9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9423DADE-0CAF-72F5-20DA-1BB7A60AC6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7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DF016-F4B6-93AD-7C0F-CE4BA84FA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7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B7021E-257B-E8BC-D015-BD396C2C2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827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9BE8B-92F8-33E7-F850-5586FD453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66FC7A63-551E-216B-46C4-E0CFC3B684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02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B11DC-E598-3C67-7936-E8FFB7C9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7A01A-62D1-9378-F6E3-D76449CD44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004EB7-E914-1493-BA0D-A80940217C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D215F-0561-8D3D-B84D-0944DD18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E85F135B-8678-40AE-116C-FFFFAAC31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3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7CD4E-BF95-33D4-AFCC-68B614F48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777" y="1637760"/>
            <a:ext cx="5523724" cy="987196"/>
          </a:xfrm>
        </p:spPr>
        <p:txBody>
          <a:bodyPr anchor="t">
            <a:noAutofit/>
          </a:bodyPr>
          <a:lstStyle>
            <a:lvl1pPr marL="0" indent="0">
              <a:buNone/>
              <a:defRPr sz="3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D3B3-45FE-AB0D-164E-DC1BEC7D2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1777" y="2624956"/>
            <a:ext cx="5523724" cy="35213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5EE6C6-3332-5D68-3A8D-DD0FCFEE9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B73D74-09F1-C7F8-B402-A1B2900E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77" y="631596"/>
            <a:ext cx="11428445" cy="82923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6DA38B6-40F2-BE7F-9FF9-306EAD46273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83300" y="1637760"/>
            <a:ext cx="5523724" cy="987196"/>
          </a:xfrm>
        </p:spPr>
        <p:txBody>
          <a:bodyPr anchor="t">
            <a:noAutofit/>
          </a:bodyPr>
          <a:lstStyle>
            <a:lvl1pPr marL="0" indent="0">
              <a:buNone/>
              <a:defRPr sz="3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621BFD1-839A-A851-2AED-627E13405CB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083300" y="2624956"/>
            <a:ext cx="5523724" cy="35213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5A3C581B-4169-9A38-155B-0B7121923E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49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4A60B-A187-A94E-E56A-F7D5C77A8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AC79B3-6587-8063-A327-A66F2911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4" name="Picture 3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97C999CB-5310-4946-47F8-07E1F34507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08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024D0B-6D11-6BD7-93AE-EAF2C9766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05711750-7DE2-0B66-6C1E-0DD9904999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63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3AB4B-2E87-E1A0-C02F-D14DDD8B6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88" y="615954"/>
            <a:ext cx="4206320" cy="1670046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04B17-2C81-595A-D78A-72C48A4C3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5988" y="615954"/>
            <a:ext cx="6932612" cy="54736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24D78-38F5-84BC-8088-A17D952CE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2588" y="2476500"/>
            <a:ext cx="4206320" cy="3621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A6978-E13C-95A0-1743-F7EBC6707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09DBF6A1-9DF7-CDC6-AE6A-5198887AB9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54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106E-B4B7-AA73-848D-53BB55332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88" y="7366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6D398F-49C1-5D7C-4A74-59278D4C2A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1288" y="12668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38DA9-5F2F-C489-18D3-5197AEC9D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77888" y="23368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05B22-BE20-6847-ADEC-32239C8C7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A684EA16-2A33-4EE6-484D-012ECCCDA9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89" y="6079536"/>
            <a:ext cx="1217561" cy="60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38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30BD-8335-1BFB-D7F4-DE4D1F65C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929161-A1B2-C1E1-E7F3-C15DA4D74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D06DF-9709-96F9-A800-12148BB15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44459C34-0BFF-E21E-BC6C-BB71D5C569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89" y="6079536"/>
            <a:ext cx="1217561" cy="60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30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8EFEDA-29F0-9E61-CF0A-75379D88A6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63000" y="682625"/>
            <a:ext cx="2628900" cy="5811838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01A77-E1C0-D550-657A-39B4C0973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76300" y="6826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02C1F212-B855-C923-BB34-44BFDF307B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89" y="6079536"/>
            <a:ext cx="1217561" cy="60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white background with white dots&#10;&#10;AI-generated content may be incorrect.">
            <a:extLst>
              <a:ext uri="{FF2B5EF4-FFF2-40B4-BE49-F238E27FC236}">
                <a16:creationId xmlns:a16="http://schemas.microsoft.com/office/drawing/2014/main" id="{1EC8083E-834F-7F35-E28E-7A9C25CABE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2" b="8611"/>
          <a:stretch>
            <a:fillRect/>
          </a:stretch>
        </p:blipFill>
        <p:spPr>
          <a:xfrm rot="5400000" flipV="1">
            <a:off x="4689884" y="-644116"/>
            <a:ext cx="3850478" cy="111537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A black and white background with white dots&#10;&#10;AI-generated content may be incorrect.">
            <a:extLst>
              <a:ext uri="{FF2B5EF4-FFF2-40B4-BE49-F238E27FC236}">
                <a16:creationId xmlns:a16="http://schemas.microsoft.com/office/drawing/2014/main" id="{41BCB22B-4B3C-ED64-D506-3FA8EBB64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42568" y="-4042568"/>
            <a:ext cx="4119568" cy="12204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1D2E28D-131C-B914-04D7-A813B6169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7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51A47E2-73DD-6ACB-B7FC-9BD8759DA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827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3EF6C721-D346-434F-112A-AD17E34778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4781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A53491-1E7E-3BEC-7F5C-B14BF7FF4A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418CEB0-AB81-F2DD-24E4-D67525F2D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9360" y="893761"/>
            <a:ext cx="5732273" cy="5238038"/>
          </a:xfr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932D275-66D6-D467-42C3-7599BA7684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10367" y="893761"/>
            <a:ext cx="5732273" cy="5238038"/>
          </a:xfr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85EF5C-8869-D0A4-D431-DBEE469F00AB}"/>
              </a:ext>
            </a:extLst>
          </p:cNvPr>
          <p:cNvSpPr/>
          <p:nvPr userDrawn="1"/>
        </p:nvSpPr>
        <p:spPr>
          <a:xfrm>
            <a:off x="5181600" y="2283691"/>
            <a:ext cx="1828800" cy="182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86EB59-4985-A7A6-5734-7BCB41C6AE83}"/>
              </a:ext>
            </a:extLst>
          </p:cNvPr>
          <p:cNvSpPr txBox="1"/>
          <p:nvPr userDrawn="1"/>
        </p:nvSpPr>
        <p:spPr>
          <a:xfrm>
            <a:off x="5181600" y="2690259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VS</a:t>
            </a:r>
          </a:p>
        </p:txBody>
      </p:sp>
      <p:pic>
        <p:nvPicPr>
          <p:cNvPr id="9" name="Picture 8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C886E6B2-54EF-75C8-2A65-B8B017C87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13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yellow dots on a black background&#10;&#10;AI-generated content may be incorrect.">
            <a:extLst>
              <a:ext uri="{FF2B5EF4-FFF2-40B4-BE49-F238E27FC236}">
                <a16:creationId xmlns:a16="http://schemas.microsoft.com/office/drawing/2014/main" id="{71BB661D-9055-14FD-E0FB-E3F5A80152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25824" y="464054"/>
            <a:ext cx="2266175" cy="4509664"/>
          </a:xfrm>
          <a:prstGeom prst="rect">
            <a:avLst/>
          </a:prstGeom>
          <a:effectLst>
            <a:outerShdw blurRad="533400" dist="50800" dir="5400000" sx="92000" sy="92000" algn="ctr" rotWithShape="0">
              <a:schemeClr val="bg1">
                <a:lumMod val="10000"/>
                <a:alpha val="0"/>
              </a:scheme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14A60B-A187-A94E-E56A-F7D5C77A8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AC79B3-6587-8063-A327-A66F2911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06D861A-EE7E-6032-18C5-CF87A63F4E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2063" y="2144625"/>
            <a:ext cx="3494773" cy="3494770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97898C04-A178-642D-816F-223B236C82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93756" y="2144625"/>
            <a:ext cx="3494773" cy="3494770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95B441-2AA5-8341-0D1E-713916F3C8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15449" y="2144625"/>
            <a:ext cx="3494773" cy="3494770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0" name="Picture 9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BCCCF44C-8C7F-82B6-35F8-5AD4D982BD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50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75EB9D5-2362-ED65-CC37-6A8F73E9A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400" y="859320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B31FD9-78A2-2674-7CF4-ADBE2A0999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6733" y="859320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89BFC05-D241-9342-DA79-47C9EC01E7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00066" y="859320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4BED7F-9FF9-ED8E-181E-1E4186808A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783399" y="859320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47B771E-A1BF-F44A-DB3F-49D38D39668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3400" y="3725611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7190646-4741-2093-01F6-E422B6F6BFC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616733" y="3725611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FB854FA4-D8A1-4517-1AA1-A581CBA35BF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00066" y="3725611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310521C-56DC-DBB0-3823-8C859FBD104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783399" y="3725611"/>
            <a:ext cx="1875201" cy="187519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>
              <a:defRPr sz="16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123E5310-8368-2B59-93AF-3A44F46DAF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4594" y="2804828"/>
            <a:ext cx="1864008" cy="625005"/>
          </a:xfrm>
        </p:spPr>
        <p:txBody>
          <a:bodyPr tIns="0" rIns="0" bIns="0">
            <a:normAutofit/>
          </a:bodyPr>
          <a:lstStyle>
            <a:lvl1pPr algn="ctr">
              <a:defRPr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  <a:lvl7pPr marL="2743200" indent="0">
              <a:buNone/>
              <a:defRPr/>
            </a:lvl7pPr>
          </a:lstStyle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  <a:p>
            <a:pPr lvl="1"/>
            <a:r>
              <a:rPr lang="en-US" dirty="0"/>
              <a:t>Title Line 2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3D4D25A1-504D-EAEB-B0C2-F89BE8A6BE3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16733" y="2804828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  <a:p>
            <a:pPr lvl="1"/>
            <a:r>
              <a:rPr lang="en-US" dirty="0"/>
              <a:t>Title Line 2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2D1C7C8C-FAAD-4651-9E5E-A4A95319345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11259" y="2804828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/>
              <a:t>Name</a:t>
            </a:r>
          </a:p>
          <a:p>
            <a:pPr lvl="1"/>
            <a:r>
              <a:rPr lang="en-US"/>
              <a:t>Title</a:t>
            </a:r>
          </a:p>
          <a:p>
            <a:pPr lvl="1"/>
            <a:r>
              <a:rPr lang="en-US"/>
              <a:t>Title Line 2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248C1AB1-0189-2901-2585-D84AE9C5520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4594" y="5686177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/>
              <a:t>Name</a:t>
            </a:r>
          </a:p>
          <a:p>
            <a:pPr lvl="1"/>
            <a:r>
              <a:rPr lang="en-US"/>
              <a:t>Title</a:t>
            </a:r>
          </a:p>
          <a:p>
            <a:pPr lvl="1"/>
            <a:r>
              <a:rPr lang="en-US"/>
              <a:t>Title Line 2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91AA1D7F-BC6B-1B7E-FB70-25D9EDA23AA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16733" y="5686177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/>
              <a:t>Name</a:t>
            </a:r>
          </a:p>
          <a:p>
            <a:pPr lvl="1"/>
            <a:r>
              <a:rPr lang="en-US"/>
              <a:t>Title</a:t>
            </a:r>
          </a:p>
          <a:p>
            <a:pPr lvl="1"/>
            <a:r>
              <a:rPr lang="en-US"/>
              <a:t>Title Line 2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54D87861-A200-4243-7369-AA667B1482A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711259" y="5686177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/>
              <a:t>Name</a:t>
            </a:r>
          </a:p>
          <a:p>
            <a:pPr lvl="1"/>
            <a:r>
              <a:rPr lang="en-US"/>
              <a:t>Title</a:t>
            </a:r>
          </a:p>
          <a:p>
            <a:pPr lvl="1"/>
            <a:r>
              <a:rPr lang="en-US"/>
              <a:t>Title Line 2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70D12AE1-FAF4-70ED-4026-E9385B09F73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88995" y="5686177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/>
              <a:t>Name</a:t>
            </a:r>
          </a:p>
          <a:p>
            <a:pPr lvl="1"/>
            <a:r>
              <a:rPr lang="en-US"/>
              <a:t>Title</a:t>
            </a:r>
          </a:p>
          <a:p>
            <a:pPr lvl="1"/>
            <a:r>
              <a:rPr lang="en-US"/>
              <a:t>Title Line 2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E1533B14-B2C9-41BE-4BB9-60B41FFA3C7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81390" y="2804828"/>
            <a:ext cx="1864008" cy="625005"/>
          </a:xfrm>
        </p:spPr>
        <p:txBody>
          <a:bodyPr tIns="0" rIns="0" bIns="0">
            <a:normAutofit/>
          </a:bodyPr>
          <a:lstStyle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2pPr>
            <a:lvl3pPr marL="23495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3pPr>
            <a:lvl4pPr marL="463550" indent="0" algn="ctr">
              <a:buNone/>
              <a:defRPr/>
            </a:lvl4pPr>
            <a:lvl5pPr marL="690563" indent="0" algn="ctr">
              <a:buNone/>
              <a:defRPr/>
            </a:lvl5pPr>
          </a:lstStyle>
          <a:p>
            <a:pPr lvl="1"/>
            <a:r>
              <a:rPr lang="en-US"/>
              <a:t>Name</a:t>
            </a:r>
          </a:p>
          <a:p>
            <a:pPr lvl="1"/>
            <a:r>
              <a:rPr lang="en-US"/>
              <a:t>Title</a:t>
            </a:r>
          </a:p>
          <a:p>
            <a:pPr lvl="1"/>
            <a:r>
              <a:rPr lang="en-US"/>
              <a:t>Title Line 2</a:t>
            </a:r>
          </a:p>
        </p:txBody>
      </p:sp>
    </p:spTree>
    <p:extLst>
      <p:ext uri="{BB962C8B-B14F-4D97-AF65-F5344CB8AC3E}">
        <p14:creationId xmlns:p14="http://schemas.microsoft.com/office/powerpoint/2010/main" val="1959168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9725-C85D-9F01-C189-35C0C0CA9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BC32B6-27DD-E168-7A94-6FC299F3FE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F7AEDED3-E016-1091-5075-ABDE87ECA2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88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7591DCB8-02FF-789A-D3FE-4E20600734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927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023589D8-B1F2-344E-4EEC-3C7B300A40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0" y="6092235"/>
            <a:ext cx="1217561" cy="60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92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1D2E28D-131C-B914-04D7-A813B6169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50" y="998567"/>
            <a:ext cx="9867900" cy="3006695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51A47E2-73DD-6ACB-B7FC-9BD8759DA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2050" y="3951288"/>
            <a:ext cx="9867900" cy="15811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7" name="Picture 6" descr="A black and white background with white dots&#10;&#10;AI-generated content may be incorrect.">
            <a:extLst>
              <a:ext uri="{FF2B5EF4-FFF2-40B4-BE49-F238E27FC236}">
                <a16:creationId xmlns:a16="http://schemas.microsoft.com/office/drawing/2014/main" id="{9EDDBBF6-CB2D-AD78-8B64-7C15D1E41C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-747308"/>
            <a:ext cx="4762500" cy="7605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743BAAF7-B135-3E77-AD78-7E5868E3D73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031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background with white lines&#10;&#10;AI-generated content may be incorrect.">
            <a:extLst>
              <a:ext uri="{FF2B5EF4-FFF2-40B4-BE49-F238E27FC236}">
                <a16:creationId xmlns:a16="http://schemas.microsoft.com/office/drawing/2014/main" id="{04599C29-2138-0286-457D-F5DA0BB3F0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76"/>
            <a:ext cx="9131303" cy="4914900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1E298E9-88E8-4989-9D50-F21ABC67DE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54330" y="412644"/>
            <a:ext cx="5953945" cy="6032712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pic>
        <p:nvPicPr>
          <p:cNvPr id="2" name="Picture 1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DA0CF867-6D1D-E614-8461-903B989146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B4C048F-7162-2FBD-42DB-8362F5CCF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61" y="1126164"/>
            <a:ext cx="5347593" cy="285273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80EAF4D-EB4A-22B8-2D67-211EF89C4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561" y="4005889"/>
            <a:ext cx="534759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9864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background with white lines&#10;&#10;AI-generated content may be incorrect.">
            <a:extLst>
              <a:ext uri="{FF2B5EF4-FFF2-40B4-BE49-F238E27FC236}">
                <a16:creationId xmlns:a16="http://schemas.microsoft.com/office/drawing/2014/main" id="{04599C29-2138-0286-457D-F5DA0BB3F0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586"/>
            <a:ext cx="12093262" cy="46384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2122EA-E733-6EE2-AD65-E14091B23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107" y="1450014"/>
            <a:ext cx="6953518" cy="285273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3B41D-EBE4-97D5-E2C0-23698079B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9107" y="4329739"/>
            <a:ext cx="695351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5" name="Picture 4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EC822339-3351-DC9E-6DEF-52C8CF530A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866" y="5829926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7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gradFill rotWithShape="1">
          <a:gsLst>
            <a:gs pos="0">
              <a:schemeClr val="tx1">
                <a:lumMod val="10000"/>
                <a:lumOff val="90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battery icons&#10;&#10;AI-generated content may be incorrect.">
            <a:extLst>
              <a:ext uri="{FF2B5EF4-FFF2-40B4-BE49-F238E27FC236}">
                <a16:creationId xmlns:a16="http://schemas.microsoft.com/office/drawing/2014/main" id="{CC2530BC-6622-1155-8289-A1A2D1C99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6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66" y="4356564"/>
            <a:ext cx="2334837" cy="233483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EB6E649-F7A4-7E9F-9E4F-C232A1F0E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50" y="998567"/>
            <a:ext cx="9867900" cy="3006695"/>
          </a:xfrm>
        </p:spPr>
        <p:txBody>
          <a:bodyPr anchor="b"/>
          <a:lstStyle>
            <a:lvl1pPr>
              <a:defRPr sz="60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AFA000-C251-69BA-DFDE-F58F2F659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2050" y="3951288"/>
            <a:ext cx="9867900" cy="15811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1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9" name="Picture 8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73D0746B-BC54-03C1-4DD0-14B440D557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6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yellow dots on a black background&#10;&#10;AI-generated content may be incorrect.">
            <a:extLst>
              <a:ext uri="{FF2B5EF4-FFF2-40B4-BE49-F238E27FC236}">
                <a16:creationId xmlns:a16="http://schemas.microsoft.com/office/drawing/2014/main" id="{19AB0B40-87C9-DD2B-C24B-F03EBE2086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1" y="-13865"/>
            <a:ext cx="2607083" cy="6491937"/>
          </a:xfrm>
          <a:prstGeom prst="rect">
            <a:avLst/>
          </a:prstGeom>
          <a:effectLst>
            <a:outerShdw blurRad="533400" dist="50800" dir="5400000" sx="92000" sy="92000" algn="ctr" rotWithShape="0">
              <a:schemeClr val="bg1">
                <a:lumMod val="10000"/>
                <a:alpha val="0"/>
              </a:schemeClr>
            </a:outerShdw>
          </a:effectLst>
        </p:spPr>
      </p:pic>
      <p:pic>
        <p:nvPicPr>
          <p:cNvPr id="4" name="Picture 3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CCD5AE1D-5F11-0547-CB94-7CF499646F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A2E0510-915E-A9AE-92B1-37CA25482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50" y="998567"/>
            <a:ext cx="9867900" cy="3006695"/>
          </a:xfrm>
        </p:spPr>
        <p:txBody>
          <a:bodyPr anchor="b"/>
          <a:lstStyle>
            <a:lvl1pPr>
              <a:defRPr sz="60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FE7E15-36DA-89E0-6AC1-1F27AF19A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2050" y="3951288"/>
            <a:ext cx="9867900" cy="15811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1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6643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background with white dots&#10;&#10;AI-generated content may be incorrect.">
            <a:extLst>
              <a:ext uri="{FF2B5EF4-FFF2-40B4-BE49-F238E27FC236}">
                <a16:creationId xmlns:a16="http://schemas.microsoft.com/office/drawing/2014/main" id="{C0CD2AEB-6B6F-DC5B-3690-C5D3D09311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5491932" cy="6858000"/>
          </a:xfrm>
          <a:prstGeom prst="rect">
            <a:avLst/>
          </a:prstGeom>
          <a:effectLst/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1C8FF98-4DF8-D398-E3F7-970BDC0DF4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91931" y="681036"/>
            <a:ext cx="6166667" cy="2137461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96572D7-6B0E-7C48-AEEC-958A5C86A2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2732" y="952500"/>
            <a:ext cx="4408868" cy="4662689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01E3BB0-7E16-629B-F037-CA53E4D418C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491932" y="2937900"/>
            <a:ext cx="6166668" cy="335846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3" name="Picture 2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84F95B13-893A-45D5-AFFF-30A665AC3C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63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9BE8B-92F8-33E7-F850-5586FD453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69F9D-F4E7-4EAD-BD49-41D83FDDF1A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88358716-B1F8-CA49-F764-FFD454DF9A4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742173" y="1535910"/>
            <a:ext cx="11068050" cy="4324350"/>
          </a:xfrm>
        </p:spPr>
        <p:txBody>
          <a:bodyPr/>
          <a:lstStyle/>
          <a:p>
            <a:endParaRPr lang="en-GB"/>
          </a:p>
        </p:txBody>
      </p:sp>
      <p:pic>
        <p:nvPicPr>
          <p:cNvPr id="4" name="Picture 3" descr="A black background with yellow text&#10;&#10;AI-generated content may be incorrect.">
            <a:extLst>
              <a:ext uri="{FF2B5EF4-FFF2-40B4-BE49-F238E27FC236}">
                <a16:creationId xmlns:a16="http://schemas.microsoft.com/office/drawing/2014/main" id="{8593F884-F7A2-A39B-FD50-37B5B8CDF4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0" y="5860260"/>
            <a:ext cx="1457027" cy="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0E32F3-5DB0-7255-0B80-89D15726C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77" y="631596"/>
            <a:ext cx="11428445" cy="829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248B1-B49E-9A9E-477A-DAC3A1E20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777" y="1687398"/>
            <a:ext cx="11428445" cy="4409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B81C2-6519-274B-6BFD-63BBAA218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111" y="6323192"/>
            <a:ext cx="30471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9869F9D-F4E7-4EAD-BD49-41D83FDDF1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39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77" r:id="rId5"/>
    <p:sldLayoutId id="2147483672" r:id="rId6"/>
    <p:sldLayoutId id="2147483665" r:id="rId7"/>
    <p:sldLayoutId id="2147483667" r:id="rId8"/>
    <p:sldLayoutId id="2147483661" r:id="rId9"/>
    <p:sldLayoutId id="2147483650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59" r:id="rId19"/>
    <p:sldLayoutId id="2147483668" r:id="rId20"/>
    <p:sldLayoutId id="2147483670" r:id="rId21"/>
    <p:sldLayoutId id="2147483671" r:id="rId22"/>
    <p:sldLayoutId id="2147483673" r:id="rId23"/>
    <p:sldLayoutId id="2147483678" r:id="rId24"/>
    <p:sldLayoutId id="2147483674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>
              <a:lumMod val="10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kern="1200">
          <a:solidFill>
            <a:schemeClr val="accent4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u="none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C47A8F-04B6-388B-0A45-5622B7A68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Electric Mine 2026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F3391A-D1E4-146F-5ACE-94FAE5CE3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800475"/>
            <a:ext cx="10515600" cy="4857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/>
              <a:t>Power the future: Innovate, Electrify, Transform.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A245FF86-68CD-AB0D-6986-DC89D8FA0F5F}"/>
              </a:ext>
            </a:extLst>
          </p:cNvPr>
          <p:cNvSpPr txBox="1">
            <a:spLocks/>
          </p:cNvSpPr>
          <p:nvPr/>
        </p:nvSpPr>
        <p:spPr>
          <a:xfrm>
            <a:off x="838200" y="4462462"/>
            <a:ext cx="10515600" cy="866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u="none" kern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dirty="0"/>
              <a:t>Together, we will shape the future of mine electrification and drive a safer, cleaner, more sustainable industry.</a:t>
            </a:r>
          </a:p>
        </p:txBody>
      </p:sp>
    </p:spTree>
    <p:extLst>
      <p:ext uri="{BB962C8B-B14F-4D97-AF65-F5344CB8AC3E}">
        <p14:creationId xmlns:p14="http://schemas.microsoft.com/office/powerpoint/2010/main" val="346437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91E8D-FBA8-D3C2-4675-86F75EBA8D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Electric Mine 2026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D3F675-F7CA-FB5D-EB69-830019C9487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1097" y="3429000"/>
            <a:ext cx="6213704" cy="144853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44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CD858-51EB-79C5-9BAA-FB51FDDD8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416F9-5FC4-3DDD-E572-4D26702FC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122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2A3E03-E225-B9F0-5407-D10BA6A90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818648-496C-1B8C-4C0F-C24FA8741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663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1CC7B89-19EF-2E38-CD2B-F6A32F2AA8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AC09F8-C7BA-D0AB-5EF6-5EAECB027C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3531C71-9EDB-5D8B-F633-561D8082B862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67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4100D-6932-22D7-FC70-86231B617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84CD5-1148-0556-0101-0EB412FD46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10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35D097-3A9E-5DB4-70C2-F2D49FEDA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9CD8B8-47DB-4C21-4135-00439BB5C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946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26">
      <a:dk1>
        <a:srgbClr val="1B4734"/>
      </a:dk1>
      <a:lt1>
        <a:srgbClr val="F2F2F2"/>
      </a:lt1>
      <a:dk2>
        <a:srgbClr val="1B4734"/>
      </a:dk2>
      <a:lt2>
        <a:srgbClr val="F2F2F2"/>
      </a:lt2>
      <a:accent1>
        <a:srgbClr val="EBDE25"/>
      </a:accent1>
      <a:accent2>
        <a:srgbClr val="E97132"/>
      </a:accent2>
      <a:accent3>
        <a:srgbClr val="C80000"/>
      </a:accent3>
      <a:accent4>
        <a:srgbClr val="4D4D4D"/>
      </a:accent4>
      <a:accent5>
        <a:srgbClr val="F2F2F2"/>
      </a:accent5>
      <a:accent6>
        <a:srgbClr val="4EA72E"/>
      </a:accent6>
      <a:hlink>
        <a:srgbClr val="FFC000"/>
      </a:hlink>
      <a:folHlink>
        <a:srgbClr val="A50021"/>
      </a:folHlink>
    </a:clrScheme>
    <a:fontScheme name="TEM 25">
      <a:majorFont>
        <a:latin typeface="Montserrat Semi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EB2B2B15F3E4C9519506527C28ACC" ma:contentTypeVersion="18" ma:contentTypeDescription="Create a new document." ma:contentTypeScope="" ma:versionID="21e86d5533d48047e97ac1927ae71fc4">
  <xsd:schema xmlns:xsd="http://www.w3.org/2001/XMLSchema" xmlns:xs="http://www.w3.org/2001/XMLSchema" xmlns:p="http://schemas.microsoft.com/office/2006/metadata/properties" xmlns:ns2="498b74a4-10ac-4d87-b069-bb1ab7e635be" xmlns:ns3="2bbdf597-74d4-467e-baf6-7fa110182316" targetNamespace="http://schemas.microsoft.com/office/2006/metadata/properties" ma:root="true" ma:fieldsID="10d34d3df568598f3723206f348dddc7" ns2:_="" ns3:_="">
    <xsd:import namespace="498b74a4-10ac-4d87-b069-bb1ab7e635be"/>
    <xsd:import namespace="2bbdf597-74d4-467e-baf6-7fa1101823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8b74a4-10ac-4d87-b069-bb1ab7e635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62fec09-fa5c-4c26-abe5-6561ebedd5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bdf597-74d4-467e-baf6-7fa110182316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590c2e18-246c-421c-a18f-da5c3b006e25}" ma:internalName="TaxCatchAll" ma:showField="CatchAllData" ma:web="2bbdf597-74d4-467e-baf6-7fa1101823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bbdf597-74d4-467e-baf6-7fa110182316" xsi:nil="true"/>
    <lcf76f155ced4ddcb4097134ff3c332f xmlns="498b74a4-10ac-4d87-b069-bb1ab7e635b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41FCB0-09B4-4F64-9631-1280B81B8C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E033B6-F765-4E39-91A2-67B5A02791C3}"/>
</file>

<file path=customXml/itemProps3.xml><?xml version="1.0" encoding="utf-8"?>
<ds:datastoreItem xmlns:ds="http://schemas.openxmlformats.org/officeDocument/2006/customXml" ds:itemID="{1ADAC319-A914-401B-9668-01E9E7B557BF}">
  <ds:schemaRefs>
    <ds:schemaRef ds:uri="http://schemas.microsoft.com/office/2006/metadata/properties"/>
    <ds:schemaRef ds:uri="http://schemas.microsoft.com/office/infopath/2007/PartnerControls"/>
    <ds:schemaRef ds:uri="2bbdf597-74d4-467e-baf6-7fa110182316"/>
    <ds:schemaRef ds:uri="498b74a4-10ac-4d87-b069-bb1ab7e635b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1323</TotalTime>
  <Words>39</Words>
  <Application>Microsoft Office PowerPoint</Application>
  <PresentationFormat>Widescreen</PresentationFormat>
  <Paragraphs>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Montserrat</vt:lpstr>
      <vt:lpstr>Montserrat SemiBold</vt:lpstr>
      <vt:lpstr>Office Theme</vt:lpstr>
      <vt:lpstr>The Electric Mine 2026</vt:lpstr>
      <vt:lpstr>The Electric Mine 2026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Ridhi Soni</dc:creator>
  <cp:lastModifiedBy>Ridhi Soni</cp:lastModifiedBy>
  <cp:revision>2</cp:revision>
  <dcterms:created xsi:type="dcterms:W3CDTF">2025-09-23T14:12:25Z</dcterms:created>
  <dcterms:modified xsi:type="dcterms:W3CDTF">2025-10-30T13:14:11Z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0x010100E00EB2B2B15F3E4C9519506527C28ACC</vt:lpwstr>
  </property>
  <property fmtid="{D5CDD505-2E9C-101B-9397-08002B2CF9AE}" pid="3" name="MediaServiceImageTags">
    <vt:lpwstr/>
  </property>
</Properties>
</file>